
<file path=[Content_Types].xml><?xml version="1.0" encoding="utf-8"?>
<Types xmlns="http://schemas.openxmlformats.org/package/2006/content-types">
  <Default Extension="jpeg" ContentType="image/jpeg"/>
  <Default Extension="m4a" ContentType="audio/mp4"/>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ags/tag2.xml" ContentType="application/vnd.openxmlformats-officedocument.presentationml.tags+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15"/>
  </p:notesMasterIdLst>
  <p:sldIdLst>
    <p:sldId id="256" r:id="rId2"/>
    <p:sldId id="257" r:id="rId3"/>
    <p:sldId id="259" r:id="rId4"/>
    <p:sldId id="268" r:id="rId5"/>
    <p:sldId id="270" r:id="rId6"/>
    <p:sldId id="272" r:id="rId7"/>
    <p:sldId id="273" r:id="rId8"/>
    <p:sldId id="274" r:id="rId9"/>
    <p:sldId id="260" r:id="rId10"/>
    <p:sldId id="265" r:id="rId11"/>
    <p:sldId id="264" r:id="rId12"/>
    <p:sldId id="267" r:id="rId13"/>
    <p:sldId id="269"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90E57-7865-48E6-9A3E-6B7434A2F337}" v="781" dt="2022-12-20T21:24:06.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3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userId="78a84c73-f82a-4350-bcdb-9d3ec95123ac" providerId="ADAL" clId="{8A790E57-7865-48E6-9A3E-6B7434A2F337}"/>
    <pc:docChg chg="undo custSel addSld delSld modSld sldOrd">
      <pc:chgData name="Alberto" userId="78a84c73-f82a-4350-bcdb-9d3ec95123ac" providerId="ADAL" clId="{8A790E57-7865-48E6-9A3E-6B7434A2F337}" dt="2022-12-20T21:24:06.700" v="10462"/>
      <pc:docMkLst>
        <pc:docMk/>
      </pc:docMkLst>
      <pc:sldChg chg="addSp delSp modSp mod modTransition delAnim modAnim modNotesTx">
        <pc:chgData name="Alberto" userId="78a84c73-f82a-4350-bcdb-9d3ec95123ac" providerId="ADAL" clId="{8A790E57-7865-48E6-9A3E-6B7434A2F337}" dt="2022-12-20T19:30:11.393" v="7587"/>
        <pc:sldMkLst>
          <pc:docMk/>
          <pc:sldMk cId="3412840449" sldId="256"/>
        </pc:sldMkLst>
        <pc:spChg chg="mod">
          <ac:chgData name="Alberto" userId="78a84c73-f82a-4350-bcdb-9d3ec95123ac" providerId="ADAL" clId="{8A790E57-7865-48E6-9A3E-6B7434A2F337}" dt="2022-12-20T18:39:37.395" v="3761" actId="113"/>
          <ac:spMkLst>
            <pc:docMk/>
            <pc:sldMk cId="3412840449" sldId="256"/>
            <ac:spMk id="2" creationId="{5CAA1625-D513-8F85-F65A-09D452C83F81}"/>
          </ac:spMkLst>
        </pc:spChg>
        <pc:spChg chg="mod">
          <ac:chgData name="Alberto" userId="78a84c73-f82a-4350-bcdb-9d3ec95123ac" providerId="ADAL" clId="{8A790E57-7865-48E6-9A3E-6B7434A2F337}" dt="2022-12-20T18:32:24.256" v="3736" actId="20577"/>
          <ac:spMkLst>
            <pc:docMk/>
            <pc:sldMk cId="3412840449" sldId="256"/>
            <ac:spMk id="3" creationId="{1F7AB768-07B1-6A8B-A1A2-DF9150FC6B17}"/>
          </ac:spMkLst>
        </pc:spChg>
        <pc:picChg chg="add mod">
          <ac:chgData name="Alberto" userId="78a84c73-f82a-4350-bcdb-9d3ec95123ac" providerId="ADAL" clId="{8A790E57-7865-48E6-9A3E-6B7434A2F337}" dt="2022-12-20T18:33:04.830" v="3738" actId="1076"/>
          <ac:picMkLst>
            <pc:docMk/>
            <pc:sldMk cId="3412840449" sldId="256"/>
            <ac:picMk id="5" creationId="{1103A0B7-6ADC-9A9D-99B9-4C5D49D2D0E1}"/>
          </ac:picMkLst>
        </pc:picChg>
        <pc:picChg chg="add del mod">
          <ac:chgData name="Alberto" userId="78a84c73-f82a-4350-bcdb-9d3ec95123ac" providerId="ADAL" clId="{8A790E57-7865-48E6-9A3E-6B7434A2F337}" dt="2022-12-20T18:33:08.301" v="3739" actId="478"/>
          <ac:picMkLst>
            <pc:docMk/>
            <pc:sldMk cId="3412840449" sldId="256"/>
            <ac:picMk id="6" creationId="{B675F81E-A8A1-B2AA-9139-7822FA26F477}"/>
          </ac:picMkLst>
        </pc:picChg>
        <pc:picChg chg="add mod">
          <ac:chgData name="Alberto" userId="78a84c73-f82a-4350-bcdb-9d3ec95123ac" providerId="ADAL" clId="{8A790E57-7865-48E6-9A3E-6B7434A2F337}" dt="2022-12-20T18:33:17.741" v="3741" actId="1076"/>
          <ac:picMkLst>
            <pc:docMk/>
            <pc:sldMk cId="3412840449" sldId="256"/>
            <ac:picMk id="7" creationId="{99DD5106-778B-1E2B-AF81-945F8AED102A}"/>
          </ac:picMkLst>
        </pc:picChg>
        <pc:picChg chg="add del mod">
          <ac:chgData name="Alberto" userId="78a84c73-f82a-4350-bcdb-9d3ec95123ac" providerId="ADAL" clId="{8A790E57-7865-48E6-9A3E-6B7434A2F337}" dt="2022-12-20T19:29:59.579" v="7586"/>
          <ac:picMkLst>
            <pc:docMk/>
            <pc:sldMk cId="3412840449" sldId="256"/>
            <ac:picMk id="14" creationId="{35CE0BA5-DDC0-59DD-B8C2-DBB38F3275C9}"/>
          </ac:picMkLst>
        </pc:picChg>
        <pc:picChg chg="add del mod">
          <ac:chgData name="Alberto" userId="78a84c73-f82a-4350-bcdb-9d3ec95123ac" providerId="ADAL" clId="{8A790E57-7865-48E6-9A3E-6B7434A2F337}" dt="2022-12-20T19:30:11.393" v="7587"/>
          <ac:picMkLst>
            <pc:docMk/>
            <pc:sldMk cId="3412840449" sldId="256"/>
            <ac:picMk id="27" creationId="{DCEAADF4-96E4-CE12-CEDE-63251CB9D4C4}"/>
          </ac:picMkLst>
        </pc:picChg>
        <pc:picChg chg="add mod">
          <ac:chgData name="Alberto" userId="78a84c73-f82a-4350-bcdb-9d3ec95123ac" providerId="ADAL" clId="{8A790E57-7865-48E6-9A3E-6B7434A2F337}" dt="2022-12-20T19:30:11.393" v="7587"/>
          <ac:picMkLst>
            <pc:docMk/>
            <pc:sldMk cId="3412840449" sldId="256"/>
            <ac:picMk id="28" creationId="{44BFD4A5-61CA-F441-5AB7-E09494D00376}"/>
          </ac:picMkLst>
        </pc:picChg>
      </pc:sldChg>
      <pc:sldChg chg="addSp delSp modSp mod modTransition setBg modAnim modNotesTx">
        <pc:chgData name="Alberto" userId="78a84c73-f82a-4350-bcdb-9d3ec95123ac" providerId="ADAL" clId="{8A790E57-7865-48E6-9A3E-6B7434A2F337}" dt="2022-12-20T19:44:58.426" v="7638"/>
        <pc:sldMkLst>
          <pc:docMk/>
          <pc:sldMk cId="24076923" sldId="257"/>
        </pc:sldMkLst>
        <pc:spChg chg="mod">
          <ac:chgData name="Alberto" userId="78a84c73-f82a-4350-bcdb-9d3ec95123ac" providerId="ADAL" clId="{8A790E57-7865-48E6-9A3E-6B7434A2F337}" dt="2022-12-20T18:20:41.082" v="3026" actId="1076"/>
          <ac:spMkLst>
            <pc:docMk/>
            <pc:sldMk cId="24076923" sldId="257"/>
            <ac:spMk id="3" creationId="{A7009DDA-4BD4-8FC5-0F1D-DEC86D3161ED}"/>
          </ac:spMkLst>
        </pc:spChg>
        <pc:spChg chg="add del mod">
          <ac:chgData name="Alberto" userId="78a84c73-f82a-4350-bcdb-9d3ec95123ac" providerId="ADAL" clId="{8A790E57-7865-48E6-9A3E-6B7434A2F337}" dt="2022-12-20T17:14:00.165" v="282" actId="478"/>
          <ac:spMkLst>
            <pc:docMk/>
            <pc:sldMk cId="24076923" sldId="257"/>
            <ac:spMk id="4" creationId="{1753EEA4-A948-AEA1-7AF0-929563B850C0}"/>
          </ac:spMkLst>
        </pc:spChg>
        <pc:spChg chg="add mod">
          <ac:chgData name="Alberto" userId="78a84c73-f82a-4350-bcdb-9d3ec95123ac" providerId="ADAL" clId="{8A790E57-7865-48E6-9A3E-6B7434A2F337}" dt="2022-12-20T18:20:46.937" v="3027" actId="113"/>
          <ac:spMkLst>
            <pc:docMk/>
            <pc:sldMk cId="24076923" sldId="257"/>
            <ac:spMk id="5" creationId="{1BEBA9B3-700B-D55C-4627-F89ED7AF00B6}"/>
          </ac:spMkLst>
        </pc:spChg>
        <pc:spChg chg="add mod">
          <ac:chgData name="Alberto" userId="78a84c73-f82a-4350-bcdb-9d3ec95123ac" providerId="ADAL" clId="{8A790E57-7865-48E6-9A3E-6B7434A2F337}" dt="2022-12-20T18:38:18.289" v="3760" actId="113"/>
          <ac:spMkLst>
            <pc:docMk/>
            <pc:sldMk cId="24076923" sldId="257"/>
            <ac:spMk id="6" creationId="{35AE13C2-5ABB-B8F7-EC66-3EC1061F176F}"/>
          </ac:spMkLst>
        </pc:spChg>
        <pc:spChg chg="add del mod">
          <ac:chgData name="Alberto" userId="78a84c73-f82a-4350-bcdb-9d3ec95123ac" providerId="ADAL" clId="{8A790E57-7865-48E6-9A3E-6B7434A2F337}" dt="2022-12-20T17:21:51.784" v="763"/>
          <ac:spMkLst>
            <pc:docMk/>
            <pc:sldMk cId="24076923" sldId="257"/>
            <ac:spMk id="7" creationId="{776882F1-BFE6-759B-413B-507E3598D948}"/>
          </ac:spMkLst>
        </pc:spChg>
        <pc:spChg chg="add mod">
          <ac:chgData name="Alberto" userId="78a84c73-f82a-4350-bcdb-9d3ec95123ac" providerId="ADAL" clId="{8A790E57-7865-48E6-9A3E-6B7434A2F337}" dt="2022-12-20T18:20:41.082" v="3026" actId="1076"/>
          <ac:spMkLst>
            <pc:docMk/>
            <pc:sldMk cId="24076923" sldId="257"/>
            <ac:spMk id="8" creationId="{16C053B5-0C84-4FC4-EA29-9BDEADDE5E29}"/>
          </ac:spMkLst>
        </pc:spChg>
        <pc:spChg chg="add mod">
          <ac:chgData name="Alberto" userId="78a84c73-f82a-4350-bcdb-9d3ec95123ac" providerId="ADAL" clId="{8A790E57-7865-48E6-9A3E-6B7434A2F337}" dt="2022-12-20T18:17:26.438" v="2804" actId="20577"/>
          <ac:spMkLst>
            <pc:docMk/>
            <pc:sldMk cId="24076923" sldId="257"/>
            <ac:spMk id="15" creationId="{A40E85DA-BF57-61B4-F330-9D21D46C9DA4}"/>
          </ac:spMkLst>
        </pc:spChg>
        <pc:spChg chg="add mod">
          <ac:chgData name="Alberto" userId="78a84c73-f82a-4350-bcdb-9d3ec95123ac" providerId="ADAL" clId="{8A790E57-7865-48E6-9A3E-6B7434A2F337}" dt="2022-12-20T18:20:19.647" v="3022" actId="1076"/>
          <ac:spMkLst>
            <pc:docMk/>
            <pc:sldMk cId="24076923" sldId="257"/>
            <ac:spMk id="18" creationId="{F839D766-D6B0-D151-DC41-0AC8B133EF4E}"/>
          </ac:spMkLst>
        </pc:spChg>
        <pc:spChg chg="add mod">
          <ac:chgData name="Alberto" userId="78a84c73-f82a-4350-bcdb-9d3ec95123ac" providerId="ADAL" clId="{8A790E57-7865-48E6-9A3E-6B7434A2F337}" dt="2022-12-20T18:33:34.927" v="3742"/>
          <ac:spMkLst>
            <pc:docMk/>
            <pc:sldMk cId="24076923" sldId="257"/>
            <ac:spMk id="19" creationId="{926F57F1-CB54-8D78-605F-75C817CB1550}"/>
          </ac:spMkLst>
        </pc:spChg>
        <pc:picChg chg="add del mod">
          <ac:chgData name="Alberto" userId="78a84c73-f82a-4350-bcdb-9d3ec95123ac" providerId="ADAL" clId="{8A790E57-7865-48E6-9A3E-6B7434A2F337}" dt="2022-12-20T18:09:51.535" v="2517" actId="478"/>
          <ac:picMkLst>
            <pc:docMk/>
            <pc:sldMk cId="24076923" sldId="257"/>
            <ac:picMk id="10" creationId="{81BCBDEC-6C34-11A2-26D4-659692DF25F9}"/>
          </ac:picMkLst>
        </pc:picChg>
        <pc:picChg chg="add mod">
          <ac:chgData name="Alberto" userId="78a84c73-f82a-4350-bcdb-9d3ec95123ac" providerId="ADAL" clId="{8A790E57-7865-48E6-9A3E-6B7434A2F337}" dt="2022-12-20T18:16:05.445" v="2637" actId="1076"/>
          <ac:picMkLst>
            <pc:docMk/>
            <pc:sldMk cId="24076923" sldId="257"/>
            <ac:picMk id="17" creationId="{E990C57F-BBC1-CEE7-B9F4-931D73C9DE5E}"/>
          </ac:picMkLst>
        </pc:picChg>
        <pc:picChg chg="add mod">
          <ac:chgData name="Alberto" userId="78a84c73-f82a-4350-bcdb-9d3ec95123ac" providerId="ADAL" clId="{8A790E57-7865-48E6-9A3E-6B7434A2F337}" dt="2022-12-20T18:33:34.927" v="3742"/>
          <ac:picMkLst>
            <pc:docMk/>
            <pc:sldMk cId="24076923" sldId="257"/>
            <ac:picMk id="20" creationId="{1AE31DC5-9017-7CD9-5F74-1695E581381F}"/>
          </ac:picMkLst>
        </pc:picChg>
        <pc:picChg chg="add del mod">
          <ac:chgData name="Alberto" userId="78a84c73-f82a-4350-bcdb-9d3ec95123ac" providerId="ADAL" clId="{8A790E57-7865-48E6-9A3E-6B7434A2F337}" dt="2022-12-20T19:23:26.068" v="7556"/>
          <ac:picMkLst>
            <pc:docMk/>
            <pc:sldMk cId="24076923" sldId="257"/>
            <ac:picMk id="23" creationId="{6D7EA78C-6F09-E345-7768-FD9AA0493769}"/>
          </ac:picMkLst>
        </pc:picChg>
        <pc:picChg chg="add del mod">
          <ac:chgData name="Alberto" userId="78a84c73-f82a-4350-bcdb-9d3ec95123ac" providerId="ADAL" clId="{8A790E57-7865-48E6-9A3E-6B7434A2F337}" dt="2022-12-20T19:23:42.259" v="7557"/>
          <ac:picMkLst>
            <pc:docMk/>
            <pc:sldMk cId="24076923" sldId="257"/>
            <ac:picMk id="26" creationId="{59B74760-7E28-64B2-F83C-F2063FD6E089}"/>
          </ac:picMkLst>
        </pc:picChg>
        <pc:picChg chg="add del mod">
          <ac:chgData name="Alberto" userId="78a84c73-f82a-4350-bcdb-9d3ec95123ac" providerId="ADAL" clId="{8A790E57-7865-48E6-9A3E-6B7434A2F337}" dt="2022-12-20T19:23:45.522" v="7559"/>
          <ac:picMkLst>
            <pc:docMk/>
            <pc:sldMk cId="24076923" sldId="257"/>
            <ac:picMk id="27" creationId="{F38A23C1-C3A5-2EAA-8F64-C720425A37D5}"/>
          </ac:picMkLst>
        </pc:picChg>
        <pc:picChg chg="add del mod ord">
          <ac:chgData name="Alberto" userId="78a84c73-f82a-4350-bcdb-9d3ec95123ac" providerId="ADAL" clId="{8A790E57-7865-48E6-9A3E-6B7434A2F337}" dt="2022-12-20T19:24:20.815" v="7560"/>
          <ac:picMkLst>
            <pc:docMk/>
            <pc:sldMk cId="24076923" sldId="257"/>
            <ac:picMk id="30" creationId="{D52C1E65-47B6-9BA9-CCF6-C9D160852315}"/>
          </ac:picMkLst>
        </pc:picChg>
        <pc:picChg chg="add del mod">
          <ac:chgData name="Alberto" userId="78a84c73-f82a-4350-bcdb-9d3ec95123ac" providerId="ADAL" clId="{8A790E57-7865-48E6-9A3E-6B7434A2F337}" dt="2022-12-20T19:24:22.606" v="7562"/>
          <ac:picMkLst>
            <pc:docMk/>
            <pc:sldMk cId="24076923" sldId="257"/>
            <ac:picMk id="31" creationId="{EA5A9FC0-8DB1-8E2C-F045-8D6B57A3AD6C}"/>
          </ac:picMkLst>
        </pc:picChg>
        <pc:picChg chg="add del mod ord">
          <ac:chgData name="Alberto" userId="78a84c73-f82a-4350-bcdb-9d3ec95123ac" providerId="ADAL" clId="{8A790E57-7865-48E6-9A3E-6B7434A2F337}" dt="2022-12-20T19:25:09.273" v="7563"/>
          <ac:picMkLst>
            <pc:docMk/>
            <pc:sldMk cId="24076923" sldId="257"/>
            <ac:picMk id="34" creationId="{E7970282-1747-58B9-7987-046F82A120CD}"/>
          </ac:picMkLst>
        </pc:picChg>
        <pc:picChg chg="add del mod">
          <ac:chgData name="Alberto" userId="78a84c73-f82a-4350-bcdb-9d3ec95123ac" providerId="ADAL" clId="{8A790E57-7865-48E6-9A3E-6B7434A2F337}" dt="2022-12-20T19:25:12.156" v="7565"/>
          <ac:picMkLst>
            <pc:docMk/>
            <pc:sldMk cId="24076923" sldId="257"/>
            <ac:picMk id="35" creationId="{C8F0CB41-8EA0-74DE-DBB3-83625CEFF5C2}"/>
          </ac:picMkLst>
        </pc:picChg>
        <pc:picChg chg="add del mod ord">
          <ac:chgData name="Alberto" userId="78a84c73-f82a-4350-bcdb-9d3ec95123ac" providerId="ADAL" clId="{8A790E57-7865-48E6-9A3E-6B7434A2F337}" dt="2022-12-20T19:25:51.960" v="7566"/>
          <ac:picMkLst>
            <pc:docMk/>
            <pc:sldMk cId="24076923" sldId="257"/>
            <ac:picMk id="38" creationId="{26938D62-32AD-66F6-63F2-608744439724}"/>
          </ac:picMkLst>
        </pc:picChg>
        <pc:picChg chg="add del mod">
          <ac:chgData name="Alberto" userId="78a84c73-f82a-4350-bcdb-9d3ec95123ac" providerId="ADAL" clId="{8A790E57-7865-48E6-9A3E-6B7434A2F337}" dt="2022-12-20T19:25:55.228" v="7568"/>
          <ac:picMkLst>
            <pc:docMk/>
            <pc:sldMk cId="24076923" sldId="257"/>
            <ac:picMk id="39" creationId="{81555372-A9E3-0E28-52B7-4CB3DAA7E46B}"/>
          </ac:picMkLst>
        </pc:picChg>
        <pc:picChg chg="add del mod ord">
          <ac:chgData name="Alberto" userId="78a84c73-f82a-4350-bcdb-9d3ec95123ac" providerId="ADAL" clId="{8A790E57-7865-48E6-9A3E-6B7434A2F337}" dt="2022-12-20T19:26:37.217" v="7569"/>
          <ac:picMkLst>
            <pc:docMk/>
            <pc:sldMk cId="24076923" sldId="257"/>
            <ac:picMk id="42" creationId="{60EE6AA5-FB0C-E2ED-2E75-1020279904F7}"/>
          </ac:picMkLst>
        </pc:picChg>
        <pc:picChg chg="add del mod">
          <ac:chgData name="Alberto" userId="78a84c73-f82a-4350-bcdb-9d3ec95123ac" providerId="ADAL" clId="{8A790E57-7865-48E6-9A3E-6B7434A2F337}" dt="2022-12-20T19:27:19.918" v="7571"/>
          <ac:picMkLst>
            <pc:docMk/>
            <pc:sldMk cId="24076923" sldId="257"/>
            <ac:picMk id="43" creationId="{10DD8DA2-FE1F-E3EF-3161-F5750B53C88E}"/>
          </ac:picMkLst>
        </pc:picChg>
        <pc:picChg chg="add del mod ord">
          <ac:chgData name="Alberto" userId="78a84c73-f82a-4350-bcdb-9d3ec95123ac" providerId="ADAL" clId="{8A790E57-7865-48E6-9A3E-6B7434A2F337}" dt="2022-12-20T19:27:29.756" v="7572"/>
          <ac:picMkLst>
            <pc:docMk/>
            <pc:sldMk cId="24076923" sldId="257"/>
            <ac:picMk id="47" creationId="{57EB2D16-D890-8B24-4C39-1A40EDC740AC}"/>
          </ac:picMkLst>
        </pc:picChg>
        <pc:picChg chg="add del mod">
          <ac:chgData name="Alberto" userId="78a84c73-f82a-4350-bcdb-9d3ec95123ac" providerId="ADAL" clId="{8A790E57-7865-48E6-9A3E-6B7434A2F337}" dt="2022-12-20T19:27:33.091" v="7574"/>
          <ac:picMkLst>
            <pc:docMk/>
            <pc:sldMk cId="24076923" sldId="257"/>
            <ac:picMk id="48" creationId="{37B2F8EB-C790-7324-5474-69DF822E3E92}"/>
          </ac:picMkLst>
        </pc:picChg>
        <pc:picChg chg="add del mod ord">
          <ac:chgData name="Alberto" userId="78a84c73-f82a-4350-bcdb-9d3ec95123ac" providerId="ADAL" clId="{8A790E57-7865-48E6-9A3E-6B7434A2F337}" dt="2022-12-20T19:27:58.696" v="7575"/>
          <ac:picMkLst>
            <pc:docMk/>
            <pc:sldMk cId="24076923" sldId="257"/>
            <ac:picMk id="51" creationId="{33A69968-3C5F-1634-01FA-00722C79C7C2}"/>
          </ac:picMkLst>
        </pc:picChg>
        <pc:picChg chg="add del mod">
          <ac:chgData name="Alberto" userId="78a84c73-f82a-4350-bcdb-9d3ec95123ac" providerId="ADAL" clId="{8A790E57-7865-48E6-9A3E-6B7434A2F337}" dt="2022-12-20T19:28:00.025" v="7577"/>
          <ac:picMkLst>
            <pc:docMk/>
            <pc:sldMk cId="24076923" sldId="257"/>
            <ac:picMk id="52" creationId="{F07D3C36-766C-32D8-8FF6-11033A564B7A}"/>
          </ac:picMkLst>
        </pc:picChg>
        <pc:picChg chg="add del mod ord">
          <ac:chgData name="Alberto" userId="78a84c73-f82a-4350-bcdb-9d3ec95123ac" providerId="ADAL" clId="{8A790E57-7865-48E6-9A3E-6B7434A2F337}" dt="2022-12-20T19:28:12.206" v="7578"/>
          <ac:picMkLst>
            <pc:docMk/>
            <pc:sldMk cId="24076923" sldId="257"/>
            <ac:picMk id="55" creationId="{B58989E6-C29C-A631-A460-6108F15F7EF8}"/>
          </ac:picMkLst>
        </pc:picChg>
        <pc:picChg chg="add del mod">
          <ac:chgData name="Alberto" userId="78a84c73-f82a-4350-bcdb-9d3ec95123ac" providerId="ADAL" clId="{8A790E57-7865-48E6-9A3E-6B7434A2F337}" dt="2022-12-20T19:28:19.215" v="7580"/>
          <ac:picMkLst>
            <pc:docMk/>
            <pc:sldMk cId="24076923" sldId="257"/>
            <ac:picMk id="56" creationId="{0A112C67-CF59-D8C5-C6A5-DF391745B9A7}"/>
          </ac:picMkLst>
        </pc:picChg>
        <pc:picChg chg="add del mod ord">
          <ac:chgData name="Alberto" userId="78a84c73-f82a-4350-bcdb-9d3ec95123ac" providerId="ADAL" clId="{8A790E57-7865-48E6-9A3E-6B7434A2F337}" dt="2022-12-20T19:28:35.044" v="7581"/>
          <ac:picMkLst>
            <pc:docMk/>
            <pc:sldMk cId="24076923" sldId="257"/>
            <ac:picMk id="62" creationId="{187AE56C-F9E6-162B-6A92-20D514977D25}"/>
          </ac:picMkLst>
        </pc:picChg>
        <pc:picChg chg="add del mod">
          <ac:chgData name="Alberto" userId="78a84c73-f82a-4350-bcdb-9d3ec95123ac" providerId="ADAL" clId="{8A790E57-7865-48E6-9A3E-6B7434A2F337}" dt="2022-12-20T19:28:36.577" v="7583"/>
          <ac:picMkLst>
            <pc:docMk/>
            <pc:sldMk cId="24076923" sldId="257"/>
            <ac:picMk id="63" creationId="{85C1BA99-0F7F-18DB-7D84-7E4DF44EE28C}"/>
          </ac:picMkLst>
        </pc:picChg>
        <pc:picChg chg="add del mod ord">
          <ac:chgData name="Alberto" userId="78a84c73-f82a-4350-bcdb-9d3ec95123ac" providerId="ADAL" clId="{8A790E57-7865-48E6-9A3E-6B7434A2F337}" dt="2022-12-20T19:29:21.369" v="7584"/>
          <ac:picMkLst>
            <pc:docMk/>
            <pc:sldMk cId="24076923" sldId="257"/>
            <ac:picMk id="66" creationId="{F8A2A6D1-FC4D-AA70-F3DC-D2AA7493FA36}"/>
          </ac:picMkLst>
        </pc:picChg>
        <pc:picChg chg="add del mod">
          <ac:chgData name="Alberto" userId="78a84c73-f82a-4350-bcdb-9d3ec95123ac" providerId="ADAL" clId="{8A790E57-7865-48E6-9A3E-6B7434A2F337}" dt="2022-12-20T19:30:26.580" v="7589"/>
          <ac:picMkLst>
            <pc:docMk/>
            <pc:sldMk cId="24076923" sldId="257"/>
            <ac:picMk id="67" creationId="{B5FAD383-7B68-D1D2-B336-503A2F0CF0A6}"/>
          </ac:picMkLst>
        </pc:picChg>
        <pc:picChg chg="add del mod ord">
          <ac:chgData name="Alberto" userId="78a84c73-f82a-4350-bcdb-9d3ec95123ac" providerId="ADAL" clId="{8A790E57-7865-48E6-9A3E-6B7434A2F337}" dt="2022-12-20T19:31:07.586" v="7590"/>
          <ac:picMkLst>
            <pc:docMk/>
            <pc:sldMk cId="24076923" sldId="257"/>
            <ac:picMk id="72" creationId="{0D054BCB-915D-6013-C6CB-DC1410997D76}"/>
          </ac:picMkLst>
        </pc:picChg>
        <pc:picChg chg="add del mod">
          <ac:chgData name="Alberto" userId="78a84c73-f82a-4350-bcdb-9d3ec95123ac" providerId="ADAL" clId="{8A790E57-7865-48E6-9A3E-6B7434A2F337}" dt="2022-12-20T19:31:41.487" v="7592"/>
          <ac:picMkLst>
            <pc:docMk/>
            <pc:sldMk cId="24076923" sldId="257"/>
            <ac:picMk id="73" creationId="{98D46E27-965B-9470-721A-2BF3177EFF93}"/>
          </ac:picMkLst>
        </pc:picChg>
        <pc:picChg chg="add del mod ord">
          <ac:chgData name="Alberto" userId="78a84c73-f82a-4350-bcdb-9d3ec95123ac" providerId="ADAL" clId="{8A790E57-7865-48E6-9A3E-6B7434A2F337}" dt="2022-12-20T19:32:25.910" v="7593"/>
          <ac:picMkLst>
            <pc:docMk/>
            <pc:sldMk cId="24076923" sldId="257"/>
            <ac:picMk id="77" creationId="{DFADFF36-800D-A745-80F0-7B5AB0FEDB73}"/>
          </ac:picMkLst>
        </pc:picChg>
        <pc:picChg chg="add del mod">
          <ac:chgData name="Alberto" userId="78a84c73-f82a-4350-bcdb-9d3ec95123ac" providerId="ADAL" clId="{8A790E57-7865-48E6-9A3E-6B7434A2F337}" dt="2022-12-20T19:44:12.569" v="7637"/>
          <ac:picMkLst>
            <pc:docMk/>
            <pc:sldMk cId="24076923" sldId="257"/>
            <ac:picMk id="78" creationId="{59FC75FF-A5CD-CCEF-DD7A-0AA7810E0A5D}"/>
          </ac:picMkLst>
        </pc:picChg>
        <pc:picChg chg="add del mod ord">
          <ac:chgData name="Alberto" userId="78a84c73-f82a-4350-bcdb-9d3ec95123ac" providerId="ADAL" clId="{8A790E57-7865-48E6-9A3E-6B7434A2F337}" dt="2022-12-20T19:44:58.426" v="7638"/>
          <ac:picMkLst>
            <pc:docMk/>
            <pc:sldMk cId="24076923" sldId="257"/>
            <ac:picMk id="85" creationId="{CA771B90-365B-36D5-4A7D-EB7A4683C39F}"/>
          </ac:picMkLst>
        </pc:picChg>
        <pc:picChg chg="add mod">
          <ac:chgData name="Alberto" userId="78a84c73-f82a-4350-bcdb-9d3ec95123ac" providerId="ADAL" clId="{8A790E57-7865-48E6-9A3E-6B7434A2F337}" dt="2022-12-20T19:44:58.426" v="7638"/>
          <ac:picMkLst>
            <pc:docMk/>
            <pc:sldMk cId="24076923" sldId="257"/>
            <ac:picMk id="86" creationId="{F2E82AF9-A46F-4113-5D6C-4EDAA9A287BA}"/>
          </ac:picMkLst>
        </pc:picChg>
        <pc:cxnChg chg="add del">
          <ac:chgData name="Alberto" userId="78a84c73-f82a-4350-bcdb-9d3ec95123ac" providerId="ADAL" clId="{8A790E57-7865-48E6-9A3E-6B7434A2F337}" dt="2022-12-20T17:28:32.494" v="922" actId="478"/>
          <ac:cxnSpMkLst>
            <pc:docMk/>
            <pc:sldMk cId="24076923" sldId="257"/>
            <ac:cxnSpMk id="12" creationId="{2183A452-7B78-ABF8-BC6A-6318D7594AE5}"/>
          </ac:cxnSpMkLst>
        </pc:cxnChg>
        <pc:cxnChg chg="add del mod">
          <ac:chgData name="Alberto" userId="78a84c73-f82a-4350-bcdb-9d3ec95123ac" providerId="ADAL" clId="{8A790E57-7865-48E6-9A3E-6B7434A2F337}" dt="2022-12-20T18:09:53.086" v="2518" actId="478"/>
          <ac:cxnSpMkLst>
            <pc:docMk/>
            <pc:sldMk cId="24076923" sldId="257"/>
            <ac:cxnSpMk id="14" creationId="{179A09AE-58F0-A275-D28C-BB236AF3D693}"/>
          </ac:cxnSpMkLst>
        </pc:cxnChg>
      </pc:sldChg>
      <pc:sldChg chg="modSp del setBg">
        <pc:chgData name="Alberto" userId="78a84c73-f82a-4350-bcdb-9d3ec95123ac" providerId="ADAL" clId="{8A790E57-7865-48E6-9A3E-6B7434A2F337}" dt="2022-12-20T17:29:34.355" v="949" actId="47"/>
        <pc:sldMkLst>
          <pc:docMk/>
          <pc:sldMk cId="2122675986" sldId="258"/>
        </pc:sldMkLst>
        <pc:spChg chg="mod">
          <ac:chgData name="Alberto" userId="78a84c73-f82a-4350-bcdb-9d3ec95123ac" providerId="ADAL" clId="{8A790E57-7865-48E6-9A3E-6B7434A2F337}" dt="2022-12-20T12:30:31.894" v="181"/>
          <ac:spMkLst>
            <pc:docMk/>
            <pc:sldMk cId="2122675986" sldId="258"/>
            <ac:spMk id="2" creationId="{D7EC4B98-B302-BE3E-5EC9-7DB7D91BB304}"/>
          </ac:spMkLst>
        </pc:spChg>
        <pc:spChg chg="mod">
          <ac:chgData name="Alberto" userId="78a84c73-f82a-4350-bcdb-9d3ec95123ac" providerId="ADAL" clId="{8A790E57-7865-48E6-9A3E-6B7434A2F337}" dt="2022-12-20T12:30:31.894" v="181"/>
          <ac:spMkLst>
            <pc:docMk/>
            <pc:sldMk cId="2122675986" sldId="258"/>
            <ac:spMk id="3" creationId="{502A1F4F-656C-08DD-A0BE-34B72FBED0FC}"/>
          </ac:spMkLst>
        </pc:spChg>
      </pc:sldChg>
      <pc:sldChg chg="addSp delSp modSp mod setBg modAnim modNotesTx">
        <pc:chgData name="Alberto" userId="78a84c73-f82a-4350-bcdb-9d3ec95123ac" providerId="ADAL" clId="{8A790E57-7865-48E6-9A3E-6B7434A2F337}" dt="2022-12-20T19:33:34.979" v="7594"/>
        <pc:sldMkLst>
          <pc:docMk/>
          <pc:sldMk cId="2775761785" sldId="259"/>
        </pc:sldMkLst>
        <pc:spChg chg="mod">
          <ac:chgData name="Alberto" userId="78a84c73-f82a-4350-bcdb-9d3ec95123ac" providerId="ADAL" clId="{8A790E57-7865-48E6-9A3E-6B7434A2F337}" dt="2022-12-20T12:30:36.773" v="182"/>
          <ac:spMkLst>
            <pc:docMk/>
            <pc:sldMk cId="2775761785" sldId="259"/>
            <ac:spMk id="2" creationId="{96F04252-B4AE-86F6-F81D-628C9E7ED178}"/>
          </ac:spMkLst>
        </pc:spChg>
        <pc:spChg chg="del">
          <ac:chgData name="Alberto" userId="78a84c73-f82a-4350-bcdb-9d3ec95123ac" providerId="ADAL" clId="{8A790E57-7865-48E6-9A3E-6B7434A2F337}" dt="2022-12-20T12:23:04.352" v="0" actId="478"/>
          <ac:spMkLst>
            <pc:docMk/>
            <pc:sldMk cId="2775761785" sldId="259"/>
            <ac:spMk id="3" creationId="{3905F84D-9396-2E16-CC19-49E62E436EAF}"/>
          </ac:spMkLst>
        </pc:spChg>
        <pc:spChg chg="add mod">
          <ac:chgData name="Alberto" userId="78a84c73-f82a-4350-bcdb-9d3ec95123ac" providerId="ADAL" clId="{8A790E57-7865-48E6-9A3E-6B7434A2F337}" dt="2022-12-20T12:26:55.474" v="64" actId="1036"/>
          <ac:spMkLst>
            <pc:docMk/>
            <pc:sldMk cId="2775761785" sldId="259"/>
            <ac:spMk id="6" creationId="{66B4FC09-87B6-4281-C7EF-21FD4A397B3A}"/>
          </ac:spMkLst>
        </pc:spChg>
        <pc:spChg chg="add mod">
          <ac:chgData name="Alberto" userId="78a84c73-f82a-4350-bcdb-9d3ec95123ac" providerId="ADAL" clId="{8A790E57-7865-48E6-9A3E-6B7434A2F337}" dt="2022-12-20T17:35:08.917" v="1057" actId="14100"/>
          <ac:spMkLst>
            <pc:docMk/>
            <pc:sldMk cId="2775761785" sldId="259"/>
            <ac:spMk id="42" creationId="{D01D066A-3BB4-5FE0-09F6-1221802FCFCE}"/>
          </ac:spMkLst>
        </pc:spChg>
        <pc:spChg chg="add mod">
          <ac:chgData name="Alberto" userId="78a84c73-f82a-4350-bcdb-9d3ec95123ac" providerId="ADAL" clId="{8A790E57-7865-48E6-9A3E-6B7434A2F337}" dt="2022-12-20T18:33:40.878" v="3743"/>
          <ac:spMkLst>
            <pc:docMk/>
            <pc:sldMk cId="2775761785" sldId="259"/>
            <ac:spMk id="43" creationId="{F945435E-F735-0766-BC84-A1A9D239096B}"/>
          </ac:spMkLst>
        </pc:spChg>
        <pc:grpChg chg="add mod">
          <ac:chgData name="Alberto" userId="78a84c73-f82a-4350-bcdb-9d3ec95123ac" providerId="ADAL" clId="{8A790E57-7865-48E6-9A3E-6B7434A2F337}" dt="2022-12-20T18:35:52.109" v="3752" actId="164"/>
          <ac:grpSpMkLst>
            <pc:docMk/>
            <pc:sldMk cId="2775761785" sldId="259"/>
            <ac:grpSpMk id="46" creationId="{390AA60E-8C0D-293F-E3E6-670619498860}"/>
          </ac:grpSpMkLst>
        </pc:grpChg>
        <pc:grpChg chg="add mod">
          <ac:chgData name="Alberto" userId="78a84c73-f82a-4350-bcdb-9d3ec95123ac" providerId="ADAL" clId="{8A790E57-7865-48E6-9A3E-6B7434A2F337}" dt="2022-12-20T18:36:05.411" v="3753" actId="164"/>
          <ac:grpSpMkLst>
            <pc:docMk/>
            <pc:sldMk cId="2775761785" sldId="259"/>
            <ac:grpSpMk id="47" creationId="{6BD96010-C858-DE71-848B-A30694F844DC}"/>
          </ac:grpSpMkLst>
        </pc:grpChg>
        <pc:picChg chg="add mod">
          <ac:chgData name="Alberto" userId="78a84c73-f82a-4350-bcdb-9d3ec95123ac" providerId="ADAL" clId="{8A790E57-7865-48E6-9A3E-6B7434A2F337}" dt="2022-12-20T12:26:39.573" v="58" actId="14100"/>
          <ac:picMkLst>
            <pc:docMk/>
            <pc:sldMk cId="2775761785" sldId="259"/>
            <ac:picMk id="5" creationId="{7237E4E4-9BCF-555E-7CD3-41C477EBB71C}"/>
          </ac:picMkLst>
        </pc:picChg>
        <pc:picChg chg="add del mod">
          <ac:chgData name="Alberto" userId="78a84c73-f82a-4350-bcdb-9d3ec95123ac" providerId="ADAL" clId="{8A790E57-7865-48E6-9A3E-6B7434A2F337}" dt="2022-12-20T12:25:25.051" v="49" actId="478"/>
          <ac:picMkLst>
            <pc:docMk/>
            <pc:sldMk cId="2775761785" sldId="259"/>
            <ac:picMk id="8" creationId="{2CB48C6F-E278-2DDF-52AC-FE2BA4B64DEC}"/>
          </ac:picMkLst>
        </pc:picChg>
        <pc:picChg chg="add mod">
          <ac:chgData name="Alberto" userId="78a84c73-f82a-4350-bcdb-9d3ec95123ac" providerId="ADAL" clId="{8A790E57-7865-48E6-9A3E-6B7434A2F337}" dt="2022-12-20T17:34:06.712" v="1015" actId="1076"/>
          <ac:picMkLst>
            <pc:docMk/>
            <pc:sldMk cId="2775761785" sldId="259"/>
            <ac:picMk id="10" creationId="{0EF8A43B-7F42-1C70-1998-431B59294DFD}"/>
          </ac:picMkLst>
        </pc:picChg>
        <pc:picChg chg="add mod">
          <ac:chgData name="Alberto" userId="78a84c73-f82a-4350-bcdb-9d3ec95123ac" providerId="ADAL" clId="{8A790E57-7865-48E6-9A3E-6B7434A2F337}" dt="2022-12-20T12:35:29.476" v="222" actId="1076"/>
          <ac:picMkLst>
            <pc:docMk/>
            <pc:sldMk cId="2775761785" sldId="259"/>
            <ac:picMk id="12" creationId="{FC7F7754-92F8-1018-2E17-403AE26FD469}"/>
          </ac:picMkLst>
        </pc:picChg>
        <pc:picChg chg="add mod">
          <ac:chgData name="Alberto" userId="78a84c73-f82a-4350-bcdb-9d3ec95123ac" providerId="ADAL" clId="{8A790E57-7865-48E6-9A3E-6B7434A2F337}" dt="2022-12-20T18:33:40.878" v="3743"/>
          <ac:picMkLst>
            <pc:docMk/>
            <pc:sldMk cId="2775761785" sldId="259"/>
            <ac:picMk id="44" creationId="{79280FB7-1747-0B95-AEE3-C0FF55D257EF}"/>
          </ac:picMkLst>
        </pc:picChg>
        <pc:picChg chg="add mod">
          <ac:chgData name="Alberto" userId="78a84c73-f82a-4350-bcdb-9d3ec95123ac" providerId="ADAL" clId="{8A790E57-7865-48E6-9A3E-6B7434A2F337}" dt="2022-12-20T19:33:34.979" v="7594"/>
          <ac:picMkLst>
            <pc:docMk/>
            <pc:sldMk cId="2775761785" sldId="259"/>
            <ac:picMk id="57" creationId="{267C0C8C-5A83-EEB2-91B8-A4EC67E63259}"/>
          </ac:picMkLst>
        </pc:picChg>
        <pc:cxnChg chg="add mod">
          <ac:chgData name="Alberto" userId="78a84c73-f82a-4350-bcdb-9d3ec95123ac" providerId="ADAL" clId="{8A790E57-7865-48E6-9A3E-6B7434A2F337}" dt="2022-12-20T18:37:32.233" v="3759" actId="1582"/>
          <ac:cxnSpMkLst>
            <pc:docMk/>
            <pc:sldMk cId="2775761785" sldId="259"/>
            <ac:cxnSpMk id="14" creationId="{DBA04AA9-77A6-FB76-F069-F0687A250EE6}"/>
          </ac:cxnSpMkLst>
        </pc:cxnChg>
        <pc:cxnChg chg="add mod">
          <ac:chgData name="Alberto" userId="78a84c73-f82a-4350-bcdb-9d3ec95123ac" providerId="ADAL" clId="{8A790E57-7865-48E6-9A3E-6B7434A2F337}" dt="2022-12-20T18:37:32.233" v="3759" actId="1582"/>
          <ac:cxnSpMkLst>
            <pc:docMk/>
            <pc:sldMk cId="2775761785" sldId="259"/>
            <ac:cxnSpMk id="16" creationId="{D6D517FF-BCA2-14C8-2389-A8B0A5DC51DA}"/>
          </ac:cxnSpMkLst>
        </pc:cxnChg>
        <pc:cxnChg chg="add mod">
          <ac:chgData name="Alberto" userId="78a84c73-f82a-4350-bcdb-9d3ec95123ac" providerId="ADAL" clId="{8A790E57-7865-48E6-9A3E-6B7434A2F337}" dt="2022-12-20T18:37:32.233" v="3759" actId="1582"/>
          <ac:cxnSpMkLst>
            <pc:docMk/>
            <pc:sldMk cId="2775761785" sldId="259"/>
            <ac:cxnSpMk id="18" creationId="{C41363F3-A528-F42F-920B-5B44A2D79131}"/>
          </ac:cxnSpMkLst>
        </pc:cxnChg>
        <pc:cxnChg chg="add mod">
          <ac:chgData name="Alberto" userId="78a84c73-f82a-4350-bcdb-9d3ec95123ac" providerId="ADAL" clId="{8A790E57-7865-48E6-9A3E-6B7434A2F337}" dt="2022-12-20T18:37:32.233" v="3759" actId="1582"/>
          <ac:cxnSpMkLst>
            <pc:docMk/>
            <pc:sldMk cId="2775761785" sldId="259"/>
            <ac:cxnSpMk id="20" creationId="{BF705E84-F20D-ACEC-E883-8E251C1B61D5}"/>
          </ac:cxnSpMkLst>
        </pc:cxnChg>
        <pc:cxnChg chg="add mod">
          <ac:chgData name="Alberto" userId="78a84c73-f82a-4350-bcdb-9d3ec95123ac" providerId="ADAL" clId="{8A790E57-7865-48E6-9A3E-6B7434A2F337}" dt="2022-12-20T18:37:23.831" v="3758" actId="1582"/>
          <ac:cxnSpMkLst>
            <pc:docMk/>
            <pc:sldMk cId="2775761785" sldId="259"/>
            <ac:cxnSpMk id="22" creationId="{297F32A4-F0C5-D9E1-8949-D777F86559A4}"/>
          </ac:cxnSpMkLst>
        </pc:cxnChg>
        <pc:cxnChg chg="add mod">
          <ac:chgData name="Alberto" userId="78a84c73-f82a-4350-bcdb-9d3ec95123ac" providerId="ADAL" clId="{8A790E57-7865-48E6-9A3E-6B7434A2F337}" dt="2022-12-20T18:37:23.831" v="3758" actId="1582"/>
          <ac:cxnSpMkLst>
            <pc:docMk/>
            <pc:sldMk cId="2775761785" sldId="259"/>
            <ac:cxnSpMk id="23" creationId="{BD57B8BD-41E3-F38D-4B76-C851B8C963E4}"/>
          </ac:cxnSpMkLst>
        </pc:cxnChg>
        <pc:cxnChg chg="add mod">
          <ac:chgData name="Alberto" userId="78a84c73-f82a-4350-bcdb-9d3ec95123ac" providerId="ADAL" clId="{8A790E57-7865-48E6-9A3E-6B7434A2F337}" dt="2022-12-20T18:37:23.831" v="3758" actId="1582"/>
          <ac:cxnSpMkLst>
            <pc:docMk/>
            <pc:sldMk cId="2775761785" sldId="259"/>
            <ac:cxnSpMk id="26" creationId="{C3669FC2-C5DB-3ED6-9B26-816CF20C136A}"/>
          </ac:cxnSpMkLst>
        </pc:cxnChg>
        <pc:cxnChg chg="add mod">
          <ac:chgData name="Alberto" userId="78a84c73-f82a-4350-bcdb-9d3ec95123ac" providerId="ADAL" clId="{8A790E57-7865-48E6-9A3E-6B7434A2F337}" dt="2022-12-20T18:37:23.831" v="3758" actId="1582"/>
          <ac:cxnSpMkLst>
            <pc:docMk/>
            <pc:sldMk cId="2775761785" sldId="259"/>
            <ac:cxnSpMk id="30" creationId="{B856A957-89C4-72D5-F3D2-F6F5AC3943ED}"/>
          </ac:cxnSpMkLst>
        </pc:cxnChg>
        <pc:cxnChg chg="add mod">
          <ac:chgData name="Alberto" userId="78a84c73-f82a-4350-bcdb-9d3ec95123ac" providerId="ADAL" clId="{8A790E57-7865-48E6-9A3E-6B7434A2F337}" dt="2022-12-20T18:37:23.831" v="3758" actId="1582"/>
          <ac:cxnSpMkLst>
            <pc:docMk/>
            <pc:sldMk cId="2775761785" sldId="259"/>
            <ac:cxnSpMk id="33" creationId="{BEFB3BEC-73CE-5449-0201-CD0D7CEDE245}"/>
          </ac:cxnSpMkLst>
        </pc:cxnChg>
        <pc:cxnChg chg="add mod">
          <ac:chgData name="Alberto" userId="78a84c73-f82a-4350-bcdb-9d3ec95123ac" providerId="ADAL" clId="{8A790E57-7865-48E6-9A3E-6B7434A2F337}" dt="2022-12-20T18:37:23.831" v="3758" actId="1582"/>
          <ac:cxnSpMkLst>
            <pc:docMk/>
            <pc:sldMk cId="2775761785" sldId="259"/>
            <ac:cxnSpMk id="35" creationId="{E83CF7C2-4A31-2B83-ED9A-988B519E851E}"/>
          </ac:cxnSpMkLst>
        </pc:cxnChg>
        <pc:cxnChg chg="add mod">
          <ac:chgData name="Alberto" userId="78a84c73-f82a-4350-bcdb-9d3ec95123ac" providerId="ADAL" clId="{8A790E57-7865-48E6-9A3E-6B7434A2F337}" dt="2022-12-20T18:37:23.831" v="3758" actId="1582"/>
          <ac:cxnSpMkLst>
            <pc:docMk/>
            <pc:sldMk cId="2775761785" sldId="259"/>
            <ac:cxnSpMk id="36" creationId="{D5940F1C-F6CE-3FE3-B338-72C2232BCF2B}"/>
          </ac:cxnSpMkLst>
        </pc:cxnChg>
        <pc:cxnChg chg="add mod">
          <ac:chgData name="Alberto" userId="78a84c73-f82a-4350-bcdb-9d3ec95123ac" providerId="ADAL" clId="{8A790E57-7865-48E6-9A3E-6B7434A2F337}" dt="2022-12-20T18:37:23.831" v="3758" actId="1582"/>
          <ac:cxnSpMkLst>
            <pc:docMk/>
            <pc:sldMk cId="2775761785" sldId="259"/>
            <ac:cxnSpMk id="38" creationId="{099F44FE-7CBD-FF21-A5AB-B521300048F3}"/>
          </ac:cxnSpMkLst>
        </pc:cxnChg>
        <pc:cxnChg chg="add mod">
          <ac:chgData name="Alberto" userId="78a84c73-f82a-4350-bcdb-9d3ec95123ac" providerId="ADAL" clId="{8A790E57-7865-48E6-9A3E-6B7434A2F337}" dt="2022-12-20T18:37:23.831" v="3758" actId="1582"/>
          <ac:cxnSpMkLst>
            <pc:docMk/>
            <pc:sldMk cId="2775761785" sldId="259"/>
            <ac:cxnSpMk id="40" creationId="{B47B4F92-DF27-36F5-CD59-1D8492299B11}"/>
          </ac:cxnSpMkLst>
        </pc:cxnChg>
      </pc:sldChg>
      <pc:sldChg chg="addSp delSp modSp mod modTransition setBg modAnim modNotesTx">
        <pc:chgData name="Alberto" userId="78a84c73-f82a-4350-bcdb-9d3ec95123ac" providerId="ADAL" clId="{8A790E57-7865-48E6-9A3E-6B7434A2F337}" dt="2022-12-20T21:22:11.525" v="10455" actId="1076"/>
        <pc:sldMkLst>
          <pc:docMk/>
          <pc:sldMk cId="1044709776" sldId="260"/>
        </pc:sldMkLst>
        <pc:spChg chg="mod">
          <ac:chgData name="Alberto" userId="78a84c73-f82a-4350-bcdb-9d3ec95123ac" providerId="ADAL" clId="{8A790E57-7865-48E6-9A3E-6B7434A2F337}" dt="2022-12-20T12:30:36.773" v="182"/>
          <ac:spMkLst>
            <pc:docMk/>
            <pc:sldMk cId="1044709776" sldId="260"/>
            <ac:spMk id="2" creationId="{76D2E044-0A7A-BA5E-694F-EECC6E93C772}"/>
          </ac:spMkLst>
        </pc:spChg>
        <pc:spChg chg="add mod">
          <ac:chgData name="Alberto" userId="78a84c73-f82a-4350-bcdb-9d3ec95123ac" providerId="ADAL" clId="{8A790E57-7865-48E6-9A3E-6B7434A2F337}" dt="2022-12-20T18:57:09.408" v="5974" actId="20577"/>
          <ac:spMkLst>
            <pc:docMk/>
            <pc:sldMk cId="1044709776" sldId="260"/>
            <ac:spMk id="6" creationId="{891A2006-8DC1-CD23-7ECC-1C9D0873FA5E}"/>
          </ac:spMkLst>
        </pc:spChg>
        <pc:spChg chg="add mod">
          <ac:chgData name="Alberto" userId="78a84c73-f82a-4350-bcdb-9d3ec95123ac" providerId="ADAL" clId="{8A790E57-7865-48E6-9A3E-6B7434A2F337}" dt="2022-12-20T18:57:30.066" v="5999" actId="20577"/>
          <ac:spMkLst>
            <pc:docMk/>
            <pc:sldMk cId="1044709776" sldId="260"/>
            <ac:spMk id="7" creationId="{15C2E183-CE7E-B4A1-033F-DDE2E7C75F70}"/>
          </ac:spMkLst>
        </pc:spChg>
        <pc:spChg chg="add mod">
          <ac:chgData name="Alberto" userId="78a84c73-f82a-4350-bcdb-9d3ec95123ac" providerId="ADAL" clId="{8A790E57-7865-48E6-9A3E-6B7434A2F337}" dt="2022-12-20T17:54:44.944" v="1877" actId="113"/>
          <ac:spMkLst>
            <pc:docMk/>
            <pc:sldMk cId="1044709776" sldId="260"/>
            <ac:spMk id="8" creationId="{65AC9601-37F5-2B31-8A41-4425C88D08C7}"/>
          </ac:spMkLst>
        </pc:spChg>
        <pc:spChg chg="add mod">
          <ac:chgData name="Alberto" userId="78a84c73-f82a-4350-bcdb-9d3ec95123ac" providerId="ADAL" clId="{8A790E57-7865-48E6-9A3E-6B7434A2F337}" dt="2022-12-20T18:33:44.958" v="3745"/>
          <ac:spMkLst>
            <pc:docMk/>
            <pc:sldMk cId="1044709776" sldId="260"/>
            <ac:spMk id="9" creationId="{6B1C370B-3674-3C17-4D6F-BEB3BAB8FFF8}"/>
          </ac:spMkLst>
        </pc:spChg>
        <pc:picChg chg="del">
          <ac:chgData name="Alberto" userId="78a84c73-f82a-4350-bcdb-9d3ec95123ac" providerId="ADAL" clId="{8A790E57-7865-48E6-9A3E-6B7434A2F337}" dt="2022-12-20T21:21:47.004" v="10448" actId="478"/>
          <ac:picMkLst>
            <pc:docMk/>
            <pc:sldMk cId="1044709776" sldId="260"/>
            <ac:picMk id="4" creationId="{8D7D03D0-D448-67C6-9663-8A8AE7BEE1CD}"/>
          </ac:picMkLst>
        </pc:picChg>
        <pc:picChg chg="add del mod">
          <ac:chgData name="Alberto" userId="78a84c73-f82a-4350-bcdb-9d3ec95123ac" providerId="ADAL" clId="{8A790E57-7865-48E6-9A3E-6B7434A2F337}" dt="2022-12-20T18:56:55.968" v="5953" actId="478"/>
          <ac:picMkLst>
            <pc:docMk/>
            <pc:sldMk cId="1044709776" sldId="260"/>
            <ac:picMk id="5" creationId="{541EEB85-4B11-50EE-6EFA-CFEF1CA06CE4}"/>
          </ac:picMkLst>
        </pc:picChg>
        <pc:picChg chg="add mod">
          <ac:chgData name="Alberto" userId="78a84c73-f82a-4350-bcdb-9d3ec95123ac" providerId="ADAL" clId="{8A790E57-7865-48E6-9A3E-6B7434A2F337}" dt="2022-12-20T18:33:44.958" v="3745"/>
          <ac:picMkLst>
            <pc:docMk/>
            <pc:sldMk cId="1044709776" sldId="260"/>
            <ac:picMk id="10" creationId="{56756C12-3A3E-3242-5AF2-A218A46FE0D9}"/>
          </ac:picMkLst>
        </pc:picChg>
        <pc:picChg chg="add mod">
          <ac:chgData name="Alberto" userId="78a84c73-f82a-4350-bcdb-9d3ec95123ac" providerId="ADAL" clId="{8A790E57-7865-48E6-9A3E-6B7434A2F337}" dt="2022-12-20T18:57:13.270" v="5975" actId="1076"/>
          <ac:picMkLst>
            <pc:docMk/>
            <pc:sldMk cId="1044709776" sldId="260"/>
            <ac:picMk id="13" creationId="{CB3E827F-4CBF-2644-DE97-7A776312BD96}"/>
          </ac:picMkLst>
        </pc:picChg>
        <pc:picChg chg="add mod">
          <ac:chgData name="Alberto" userId="78a84c73-f82a-4350-bcdb-9d3ec95123ac" providerId="ADAL" clId="{8A790E57-7865-48E6-9A3E-6B7434A2F337}" dt="2022-12-20T21:22:11.525" v="10455" actId="1076"/>
          <ac:picMkLst>
            <pc:docMk/>
            <pc:sldMk cId="1044709776" sldId="260"/>
            <ac:picMk id="14" creationId="{D7C30092-5B00-271A-2984-1CBF4399637A}"/>
          </ac:picMkLst>
        </pc:picChg>
        <pc:picChg chg="add del mod">
          <ac:chgData name="Alberto" userId="78a84c73-f82a-4350-bcdb-9d3ec95123ac" providerId="ADAL" clId="{8A790E57-7865-48E6-9A3E-6B7434A2F337}" dt="2022-12-20T19:35:56.457" v="7606"/>
          <ac:picMkLst>
            <pc:docMk/>
            <pc:sldMk cId="1044709776" sldId="260"/>
            <ac:picMk id="20" creationId="{232E6A22-E6F6-5C62-B84F-B58A6B45FD97}"/>
          </ac:picMkLst>
        </pc:picChg>
        <pc:picChg chg="add del mod">
          <ac:chgData name="Alberto" userId="78a84c73-f82a-4350-bcdb-9d3ec95123ac" providerId="ADAL" clId="{8A790E57-7865-48E6-9A3E-6B7434A2F337}" dt="2022-12-20T19:36:06.591" v="7607"/>
          <ac:picMkLst>
            <pc:docMk/>
            <pc:sldMk cId="1044709776" sldId="260"/>
            <ac:picMk id="23" creationId="{78A7E9E2-87F8-B89E-9046-0A4151988B54}"/>
          </ac:picMkLst>
        </pc:picChg>
        <pc:picChg chg="add del mod">
          <ac:chgData name="Alberto" userId="78a84c73-f82a-4350-bcdb-9d3ec95123ac" providerId="ADAL" clId="{8A790E57-7865-48E6-9A3E-6B7434A2F337}" dt="2022-12-20T19:36:09.003" v="7609"/>
          <ac:picMkLst>
            <pc:docMk/>
            <pc:sldMk cId="1044709776" sldId="260"/>
            <ac:picMk id="24" creationId="{F721ED6C-DF36-1D98-3ABD-386B8E8460FA}"/>
          </ac:picMkLst>
        </pc:picChg>
        <pc:picChg chg="add del mod ord">
          <ac:chgData name="Alberto" userId="78a84c73-f82a-4350-bcdb-9d3ec95123ac" providerId="ADAL" clId="{8A790E57-7865-48E6-9A3E-6B7434A2F337}" dt="2022-12-20T19:36:38.436" v="7610"/>
          <ac:picMkLst>
            <pc:docMk/>
            <pc:sldMk cId="1044709776" sldId="260"/>
            <ac:picMk id="27" creationId="{978DBFEA-05A6-DEA7-230D-F39B795F1F09}"/>
          </ac:picMkLst>
        </pc:picChg>
        <pc:picChg chg="add del mod">
          <ac:chgData name="Alberto" userId="78a84c73-f82a-4350-bcdb-9d3ec95123ac" providerId="ADAL" clId="{8A790E57-7865-48E6-9A3E-6B7434A2F337}" dt="2022-12-20T19:36:44.806" v="7612"/>
          <ac:picMkLst>
            <pc:docMk/>
            <pc:sldMk cId="1044709776" sldId="260"/>
            <ac:picMk id="28" creationId="{48965BA0-82D1-B07E-250F-01C9BA0EF846}"/>
          </ac:picMkLst>
        </pc:picChg>
        <pc:picChg chg="add del mod ord">
          <ac:chgData name="Alberto" userId="78a84c73-f82a-4350-bcdb-9d3ec95123ac" providerId="ADAL" clId="{8A790E57-7865-48E6-9A3E-6B7434A2F337}" dt="2022-12-20T19:36:49.934" v="7613"/>
          <ac:picMkLst>
            <pc:docMk/>
            <pc:sldMk cId="1044709776" sldId="260"/>
            <ac:picMk id="31" creationId="{367D9FB4-71D4-B036-84BF-054F74D65F3B}"/>
          </ac:picMkLst>
        </pc:picChg>
        <pc:picChg chg="add del mod">
          <ac:chgData name="Alberto" userId="78a84c73-f82a-4350-bcdb-9d3ec95123ac" providerId="ADAL" clId="{8A790E57-7865-48E6-9A3E-6B7434A2F337}" dt="2022-12-20T19:36:51.586" v="7615"/>
          <ac:picMkLst>
            <pc:docMk/>
            <pc:sldMk cId="1044709776" sldId="260"/>
            <ac:picMk id="32" creationId="{E209D328-ECA2-F1A6-6E4B-3AEBCAB8ED11}"/>
          </ac:picMkLst>
        </pc:picChg>
        <pc:picChg chg="add del mod ord">
          <ac:chgData name="Alberto" userId="78a84c73-f82a-4350-bcdb-9d3ec95123ac" providerId="ADAL" clId="{8A790E57-7865-48E6-9A3E-6B7434A2F337}" dt="2022-12-20T19:37:02.692" v="7616"/>
          <ac:picMkLst>
            <pc:docMk/>
            <pc:sldMk cId="1044709776" sldId="260"/>
            <ac:picMk id="35" creationId="{806E3474-E999-E3AC-0E1D-1EACA4B142C0}"/>
          </ac:picMkLst>
        </pc:picChg>
        <pc:picChg chg="add del mod">
          <ac:chgData name="Alberto" userId="78a84c73-f82a-4350-bcdb-9d3ec95123ac" providerId="ADAL" clId="{8A790E57-7865-48E6-9A3E-6B7434A2F337}" dt="2022-12-20T19:37:04.417" v="7618"/>
          <ac:picMkLst>
            <pc:docMk/>
            <pc:sldMk cId="1044709776" sldId="260"/>
            <ac:picMk id="36" creationId="{C98A7E8A-7136-416A-8557-A29CA17E7620}"/>
          </ac:picMkLst>
        </pc:picChg>
        <pc:picChg chg="add del mod ord">
          <ac:chgData name="Alberto" userId="78a84c73-f82a-4350-bcdb-9d3ec95123ac" providerId="ADAL" clId="{8A790E57-7865-48E6-9A3E-6B7434A2F337}" dt="2022-12-20T19:37:09.640" v="7619"/>
          <ac:picMkLst>
            <pc:docMk/>
            <pc:sldMk cId="1044709776" sldId="260"/>
            <ac:picMk id="39" creationId="{2D394685-C55E-F41A-CA70-42FF1C9973B8}"/>
          </ac:picMkLst>
        </pc:picChg>
        <pc:picChg chg="add del mod">
          <ac:chgData name="Alberto" userId="78a84c73-f82a-4350-bcdb-9d3ec95123ac" providerId="ADAL" clId="{8A790E57-7865-48E6-9A3E-6B7434A2F337}" dt="2022-12-20T19:37:11.164" v="7621"/>
          <ac:picMkLst>
            <pc:docMk/>
            <pc:sldMk cId="1044709776" sldId="260"/>
            <ac:picMk id="40" creationId="{F219D2CD-AE8F-0031-2661-CAC291A57038}"/>
          </ac:picMkLst>
        </pc:picChg>
        <pc:picChg chg="add del mod ord">
          <ac:chgData name="Alberto" userId="78a84c73-f82a-4350-bcdb-9d3ec95123ac" providerId="ADAL" clId="{8A790E57-7865-48E6-9A3E-6B7434A2F337}" dt="2022-12-20T19:37:37.842" v="7622"/>
          <ac:picMkLst>
            <pc:docMk/>
            <pc:sldMk cId="1044709776" sldId="260"/>
            <ac:picMk id="43" creationId="{C726BEB9-ADDC-B74C-5B08-3EA18C908DAC}"/>
          </ac:picMkLst>
        </pc:picChg>
        <pc:picChg chg="add mod">
          <ac:chgData name="Alberto" userId="78a84c73-f82a-4350-bcdb-9d3ec95123ac" providerId="ADAL" clId="{8A790E57-7865-48E6-9A3E-6B7434A2F337}" dt="2022-12-20T19:37:37.842" v="7622"/>
          <ac:picMkLst>
            <pc:docMk/>
            <pc:sldMk cId="1044709776" sldId="260"/>
            <ac:picMk id="44" creationId="{9B2C6984-79E5-D0C2-50D9-6038C849CDD1}"/>
          </ac:picMkLst>
        </pc:picChg>
        <pc:picChg chg="add mod ord">
          <ac:chgData name="Alberto" userId="78a84c73-f82a-4350-bcdb-9d3ec95123ac" providerId="ADAL" clId="{8A790E57-7865-48E6-9A3E-6B7434A2F337}" dt="2022-12-20T21:22:03.366" v="10454" actId="1076"/>
          <ac:picMkLst>
            <pc:docMk/>
            <pc:sldMk cId="1044709776" sldId="260"/>
            <ac:picMk id="70" creationId="{541E8F50-5781-A0B8-3C7B-74E9A2A612A9}"/>
          </ac:picMkLst>
        </pc:picChg>
        <pc:cxnChg chg="add mod">
          <ac:chgData name="Alberto" userId="78a84c73-f82a-4350-bcdb-9d3ec95123ac" providerId="ADAL" clId="{8A790E57-7865-48E6-9A3E-6B7434A2F337}" dt="2022-12-20T21:22:11.525" v="10455" actId="1076"/>
          <ac:cxnSpMkLst>
            <pc:docMk/>
            <pc:sldMk cId="1044709776" sldId="260"/>
            <ac:cxnSpMk id="57" creationId="{1F674DFE-D1D7-010F-8F5D-9ACB26B6DD7E}"/>
          </ac:cxnSpMkLst>
        </pc:cxnChg>
        <pc:cxnChg chg="add mod">
          <ac:chgData name="Alberto" userId="78a84c73-f82a-4350-bcdb-9d3ec95123ac" providerId="ADAL" clId="{8A790E57-7865-48E6-9A3E-6B7434A2F337}" dt="2022-12-20T20:34:29.960" v="9041" actId="1076"/>
          <ac:cxnSpMkLst>
            <pc:docMk/>
            <pc:sldMk cId="1044709776" sldId="260"/>
            <ac:cxnSpMk id="58" creationId="{4A745E19-4472-2516-C1C5-35FABD3009DB}"/>
          </ac:cxnSpMkLst>
        </pc:cxnChg>
      </pc:sldChg>
      <pc:sldChg chg="addSp modSp mod setBg modNotesTx">
        <pc:chgData name="Alberto" userId="78a84c73-f82a-4350-bcdb-9d3ec95123ac" providerId="ADAL" clId="{8A790E57-7865-48E6-9A3E-6B7434A2F337}" dt="2022-12-20T19:39:53.231" v="7630"/>
        <pc:sldMkLst>
          <pc:docMk/>
          <pc:sldMk cId="3296377995" sldId="264"/>
        </pc:sldMkLst>
        <pc:spChg chg="mod">
          <ac:chgData name="Alberto" userId="78a84c73-f82a-4350-bcdb-9d3ec95123ac" providerId="ADAL" clId="{8A790E57-7865-48E6-9A3E-6B7434A2F337}" dt="2022-12-20T12:30:36.773" v="182"/>
          <ac:spMkLst>
            <pc:docMk/>
            <pc:sldMk cId="3296377995" sldId="264"/>
            <ac:spMk id="2" creationId="{76D2E044-0A7A-BA5E-694F-EECC6E93C772}"/>
          </ac:spMkLst>
        </pc:spChg>
        <pc:spChg chg="add mod">
          <ac:chgData name="Alberto" userId="78a84c73-f82a-4350-bcdb-9d3ec95123ac" providerId="ADAL" clId="{8A790E57-7865-48E6-9A3E-6B7434A2F337}" dt="2022-12-20T17:59:41.408" v="2344" actId="1076"/>
          <ac:spMkLst>
            <pc:docMk/>
            <pc:sldMk cId="3296377995" sldId="264"/>
            <ac:spMk id="3" creationId="{8A6B55E6-746E-713A-876D-93D35B0AC22F}"/>
          </ac:spMkLst>
        </pc:spChg>
        <pc:spChg chg="add mod">
          <ac:chgData name="Alberto" userId="78a84c73-f82a-4350-bcdb-9d3ec95123ac" providerId="ADAL" clId="{8A790E57-7865-48E6-9A3E-6B7434A2F337}" dt="2022-12-20T18:33:48.141" v="3747"/>
          <ac:spMkLst>
            <pc:docMk/>
            <pc:sldMk cId="3296377995" sldId="264"/>
            <ac:spMk id="5" creationId="{9B30F080-002F-C657-0A90-B6001A62AE92}"/>
          </ac:spMkLst>
        </pc:spChg>
        <pc:picChg chg="mod">
          <ac:chgData name="Alberto" userId="78a84c73-f82a-4350-bcdb-9d3ec95123ac" providerId="ADAL" clId="{8A790E57-7865-48E6-9A3E-6B7434A2F337}" dt="2022-12-20T12:34:48.543" v="216" actId="1076"/>
          <ac:picMkLst>
            <pc:docMk/>
            <pc:sldMk cId="3296377995" sldId="264"/>
            <ac:picMk id="4" creationId="{641F4765-6AD6-8AEA-64DF-4923300C71BA}"/>
          </ac:picMkLst>
        </pc:picChg>
        <pc:picChg chg="add mod">
          <ac:chgData name="Alberto" userId="78a84c73-f82a-4350-bcdb-9d3ec95123ac" providerId="ADAL" clId="{8A790E57-7865-48E6-9A3E-6B7434A2F337}" dt="2022-12-20T18:33:48.141" v="3747"/>
          <ac:picMkLst>
            <pc:docMk/>
            <pc:sldMk cId="3296377995" sldId="264"/>
            <ac:picMk id="6" creationId="{CAB7B05C-256A-13B4-9E17-2EDDC1F04C40}"/>
          </ac:picMkLst>
        </pc:picChg>
        <pc:picChg chg="add mod">
          <ac:chgData name="Alberto" userId="78a84c73-f82a-4350-bcdb-9d3ec95123ac" providerId="ADAL" clId="{8A790E57-7865-48E6-9A3E-6B7434A2F337}" dt="2022-12-20T19:39:53.231" v="7630"/>
          <ac:picMkLst>
            <pc:docMk/>
            <pc:sldMk cId="3296377995" sldId="264"/>
            <ac:picMk id="10" creationId="{B423F8DE-A975-3BB5-C161-4CD0047A9103}"/>
          </ac:picMkLst>
        </pc:picChg>
      </pc:sldChg>
      <pc:sldChg chg="addSp delSp modSp mod modTransition setBg modAnim modNotesTx">
        <pc:chgData name="Alberto" userId="78a84c73-f82a-4350-bcdb-9d3ec95123ac" providerId="ADAL" clId="{8A790E57-7865-48E6-9A3E-6B7434A2F337}" dt="2022-12-20T19:39:25.501" v="7629"/>
        <pc:sldMkLst>
          <pc:docMk/>
          <pc:sldMk cId="4005792760" sldId="265"/>
        </pc:sldMkLst>
        <pc:spChg chg="mod">
          <ac:chgData name="Alberto" userId="78a84c73-f82a-4350-bcdb-9d3ec95123ac" providerId="ADAL" clId="{8A790E57-7865-48E6-9A3E-6B7434A2F337}" dt="2022-12-20T12:30:36.773" v="182"/>
          <ac:spMkLst>
            <pc:docMk/>
            <pc:sldMk cId="4005792760" sldId="265"/>
            <ac:spMk id="2" creationId="{76D2E044-0A7A-BA5E-694F-EECC6E93C772}"/>
          </ac:spMkLst>
        </pc:spChg>
        <pc:spChg chg="add mod">
          <ac:chgData name="Alberto" userId="78a84c73-f82a-4350-bcdb-9d3ec95123ac" providerId="ADAL" clId="{8A790E57-7865-48E6-9A3E-6B7434A2F337}" dt="2022-12-20T17:58:51.790" v="2219" actId="14100"/>
          <ac:spMkLst>
            <pc:docMk/>
            <pc:sldMk cId="4005792760" sldId="265"/>
            <ac:spMk id="3" creationId="{AEE53FF0-6DBD-A9C2-42B8-CC60E2CBE5E4}"/>
          </ac:spMkLst>
        </pc:spChg>
        <pc:spChg chg="add mod">
          <ac:chgData name="Alberto" userId="78a84c73-f82a-4350-bcdb-9d3ec95123ac" providerId="ADAL" clId="{8A790E57-7865-48E6-9A3E-6B7434A2F337}" dt="2022-12-20T17:58:33.317" v="2213" actId="14100"/>
          <ac:spMkLst>
            <pc:docMk/>
            <pc:sldMk cId="4005792760" sldId="265"/>
            <ac:spMk id="5" creationId="{B1A6A54F-6DFE-DB9E-3FD0-7020506019D0}"/>
          </ac:spMkLst>
        </pc:spChg>
        <pc:spChg chg="add mod">
          <ac:chgData name="Alberto" userId="78a84c73-f82a-4350-bcdb-9d3ec95123ac" providerId="ADAL" clId="{8A790E57-7865-48E6-9A3E-6B7434A2F337}" dt="2022-12-20T18:33:46.477" v="3746"/>
          <ac:spMkLst>
            <pc:docMk/>
            <pc:sldMk cId="4005792760" sldId="265"/>
            <ac:spMk id="6" creationId="{36605421-CE82-FD70-ED5C-BC2696E00E1B}"/>
          </ac:spMkLst>
        </pc:spChg>
        <pc:picChg chg="mod">
          <ac:chgData name="Alberto" userId="78a84c73-f82a-4350-bcdb-9d3ec95123ac" providerId="ADAL" clId="{8A790E57-7865-48E6-9A3E-6B7434A2F337}" dt="2022-12-20T12:34:59.792" v="218" actId="1076"/>
          <ac:picMkLst>
            <pc:docMk/>
            <pc:sldMk cId="4005792760" sldId="265"/>
            <ac:picMk id="4" creationId="{EEA26CDE-625E-C287-E4BE-2A6515D591E9}"/>
          </ac:picMkLst>
        </pc:picChg>
        <pc:picChg chg="add mod">
          <ac:chgData name="Alberto" userId="78a84c73-f82a-4350-bcdb-9d3ec95123ac" providerId="ADAL" clId="{8A790E57-7865-48E6-9A3E-6B7434A2F337}" dt="2022-12-20T18:33:46.477" v="3746"/>
          <ac:picMkLst>
            <pc:docMk/>
            <pc:sldMk cId="4005792760" sldId="265"/>
            <ac:picMk id="7" creationId="{2F3B14C4-6619-A4B1-9D67-3C0B7B71B3AA}"/>
          </ac:picMkLst>
        </pc:picChg>
        <pc:picChg chg="add del mod">
          <ac:chgData name="Alberto" userId="78a84c73-f82a-4350-bcdb-9d3ec95123ac" providerId="ADAL" clId="{8A790E57-7865-48E6-9A3E-6B7434A2F337}" dt="2022-12-20T19:38:20.149" v="7625"/>
          <ac:picMkLst>
            <pc:docMk/>
            <pc:sldMk cId="4005792760" sldId="265"/>
            <ac:picMk id="11" creationId="{F9C6135D-F07F-3BDF-46BE-8F5F22380E5D}"/>
          </ac:picMkLst>
        </pc:picChg>
        <pc:picChg chg="add del mod">
          <ac:chgData name="Alberto" userId="78a84c73-f82a-4350-bcdb-9d3ec95123ac" providerId="ADAL" clId="{8A790E57-7865-48E6-9A3E-6B7434A2F337}" dt="2022-12-20T19:38:50.941" v="7626"/>
          <ac:picMkLst>
            <pc:docMk/>
            <pc:sldMk cId="4005792760" sldId="265"/>
            <ac:picMk id="14" creationId="{B1EC3956-2BC7-37C5-2BCA-57D41008ED7D}"/>
          </ac:picMkLst>
        </pc:picChg>
        <pc:picChg chg="add del mod">
          <ac:chgData name="Alberto" userId="78a84c73-f82a-4350-bcdb-9d3ec95123ac" providerId="ADAL" clId="{8A790E57-7865-48E6-9A3E-6B7434A2F337}" dt="2022-12-20T19:38:55.618" v="7628"/>
          <ac:picMkLst>
            <pc:docMk/>
            <pc:sldMk cId="4005792760" sldId="265"/>
            <ac:picMk id="15" creationId="{90104AF9-020F-622B-A66B-0177F6DB932C}"/>
          </ac:picMkLst>
        </pc:picChg>
        <pc:picChg chg="add del mod ord">
          <ac:chgData name="Alberto" userId="78a84c73-f82a-4350-bcdb-9d3ec95123ac" providerId="ADAL" clId="{8A790E57-7865-48E6-9A3E-6B7434A2F337}" dt="2022-12-20T19:39:25.501" v="7629"/>
          <ac:picMkLst>
            <pc:docMk/>
            <pc:sldMk cId="4005792760" sldId="265"/>
            <ac:picMk id="18" creationId="{517D9EE0-4832-31D3-5EBB-C7CAADDEB31B}"/>
          </ac:picMkLst>
        </pc:picChg>
        <pc:picChg chg="add mod">
          <ac:chgData name="Alberto" userId="78a84c73-f82a-4350-bcdb-9d3ec95123ac" providerId="ADAL" clId="{8A790E57-7865-48E6-9A3E-6B7434A2F337}" dt="2022-12-20T19:39:25.501" v="7629"/>
          <ac:picMkLst>
            <pc:docMk/>
            <pc:sldMk cId="4005792760" sldId="265"/>
            <ac:picMk id="19" creationId="{AFACA417-6888-DC4D-ECA3-A02781FB78FD}"/>
          </ac:picMkLst>
        </pc:picChg>
      </pc:sldChg>
      <pc:sldChg chg="modSp del setBg">
        <pc:chgData name="Alberto" userId="78a84c73-f82a-4350-bcdb-9d3ec95123ac" providerId="ADAL" clId="{8A790E57-7865-48E6-9A3E-6B7434A2F337}" dt="2022-12-20T16:32:25.568" v="237" actId="47"/>
        <pc:sldMkLst>
          <pc:docMk/>
          <pc:sldMk cId="3344869665" sldId="266"/>
        </pc:sldMkLst>
        <pc:spChg chg="mod">
          <ac:chgData name="Alberto" userId="78a84c73-f82a-4350-bcdb-9d3ec95123ac" providerId="ADAL" clId="{8A790E57-7865-48E6-9A3E-6B7434A2F337}" dt="2022-12-20T12:30:36.773" v="182"/>
          <ac:spMkLst>
            <pc:docMk/>
            <pc:sldMk cId="3344869665" sldId="266"/>
            <ac:spMk id="2" creationId="{9118BCEF-CF32-44EC-4689-1023C23915D6}"/>
          </ac:spMkLst>
        </pc:spChg>
        <pc:spChg chg="mod">
          <ac:chgData name="Alberto" userId="78a84c73-f82a-4350-bcdb-9d3ec95123ac" providerId="ADAL" clId="{8A790E57-7865-48E6-9A3E-6B7434A2F337}" dt="2022-12-20T12:30:36.773" v="182"/>
          <ac:spMkLst>
            <pc:docMk/>
            <pc:sldMk cId="3344869665" sldId="266"/>
            <ac:spMk id="3" creationId="{923A9DA9-8079-615B-7F35-2E74879565F5}"/>
          </ac:spMkLst>
        </pc:spChg>
      </pc:sldChg>
      <pc:sldChg chg="addSp delSp modSp mod modTransition setBg modAnim modNotesTx">
        <pc:chgData name="Alberto" userId="78a84c73-f82a-4350-bcdb-9d3ec95123ac" providerId="ADAL" clId="{8A790E57-7865-48E6-9A3E-6B7434A2F337}" dt="2022-12-20T19:42:20.550" v="7634"/>
        <pc:sldMkLst>
          <pc:docMk/>
          <pc:sldMk cId="4143213182" sldId="267"/>
        </pc:sldMkLst>
        <pc:spChg chg="mod">
          <ac:chgData name="Alberto" userId="78a84c73-f82a-4350-bcdb-9d3ec95123ac" providerId="ADAL" clId="{8A790E57-7865-48E6-9A3E-6B7434A2F337}" dt="2022-12-20T12:30:36.773" v="182"/>
          <ac:spMkLst>
            <pc:docMk/>
            <pc:sldMk cId="4143213182" sldId="267"/>
            <ac:spMk id="2" creationId="{76D2E044-0A7A-BA5E-694F-EECC6E93C772}"/>
          </ac:spMkLst>
        </pc:spChg>
        <pc:spChg chg="add mod">
          <ac:chgData name="Alberto" userId="78a84c73-f82a-4350-bcdb-9d3ec95123ac" providerId="ADAL" clId="{8A790E57-7865-48E6-9A3E-6B7434A2F337}" dt="2022-12-20T18:00:29.353" v="2513" actId="1076"/>
          <ac:spMkLst>
            <pc:docMk/>
            <pc:sldMk cId="4143213182" sldId="267"/>
            <ac:spMk id="3" creationId="{D8D3BE01-A506-14F2-FCEB-586F8238400F}"/>
          </ac:spMkLst>
        </pc:spChg>
        <pc:spChg chg="add mod">
          <ac:chgData name="Alberto" userId="78a84c73-f82a-4350-bcdb-9d3ec95123ac" providerId="ADAL" clId="{8A790E57-7865-48E6-9A3E-6B7434A2F337}" dt="2022-12-20T18:33:49.554" v="3748"/>
          <ac:spMkLst>
            <pc:docMk/>
            <pc:sldMk cId="4143213182" sldId="267"/>
            <ac:spMk id="5" creationId="{80CCA2A3-6779-163A-DD0A-D5084693B458}"/>
          </ac:spMkLst>
        </pc:spChg>
        <pc:picChg chg="mod">
          <ac:chgData name="Alberto" userId="78a84c73-f82a-4350-bcdb-9d3ec95123ac" providerId="ADAL" clId="{8A790E57-7865-48E6-9A3E-6B7434A2F337}" dt="2022-12-20T12:34:39.775" v="214" actId="1076"/>
          <ac:picMkLst>
            <pc:docMk/>
            <pc:sldMk cId="4143213182" sldId="267"/>
            <ac:picMk id="4" creationId="{CDC39279-9C53-C42F-1075-5976EC76FEA0}"/>
          </ac:picMkLst>
        </pc:picChg>
        <pc:picChg chg="add mod">
          <ac:chgData name="Alberto" userId="78a84c73-f82a-4350-bcdb-9d3ec95123ac" providerId="ADAL" clId="{8A790E57-7865-48E6-9A3E-6B7434A2F337}" dt="2022-12-20T18:33:49.554" v="3748"/>
          <ac:picMkLst>
            <pc:docMk/>
            <pc:sldMk cId="4143213182" sldId="267"/>
            <ac:picMk id="6" creationId="{DFD3EB49-45A0-E48D-7D53-6FFCF6A9433B}"/>
          </ac:picMkLst>
        </pc:picChg>
        <pc:picChg chg="add del mod">
          <ac:chgData name="Alberto" userId="78a84c73-f82a-4350-bcdb-9d3ec95123ac" providerId="ADAL" clId="{8A790E57-7865-48E6-9A3E-6B7434A2F337}" dt="2022-12-20T19:41:50.775" v="7633"/>
          <ac:picMkLst>
            <pc:docMk/>
            <pc:sldMk cId="4143213182" sldId="267"/>
            <ac:picMk id="10" creationId="{556019AF-2D75-0CB3-BBB8-3C6389F15598}"/>
          </ac:picMkLst>
        </pc:picChg>
        <pc:picChg chg="add del mod">
          <ac:chgData name="Alberto" userId="78a84c73-f82a-4350-bcdb-9d3ec95123ac" providerId="ADAL" clId="{8A790E57-7865-48E6-9A3E-6B7434A2F337}" dt="2022-12-20T19:42:20.550" v="7634"/>
          <ac:picMkLst>
            <pc:docMk/>
            <pc:sldMk cId="4143213182" sldId="267"/>
            <ac:picMk id="13" creationId="{3D411FCB-6D36-39FC-2B0F-5C00DAE0B18F}"/>
          </ac:picMkLst>
        </pc:picChg>
        <pc:picChg chg="add mod">
          <ac:chgData name="Alberto" userId="78a84c73-f82a-4350-bcdb-9d3ec95123ac" providerId="ADAL" clId="{8A790E57-7865-48E6-9A3E-6B7434A2F337}" dt="2022-12-20T19:42:20.550" v="7634"/>
          <ac:picMkLst>
            <pc:docMk/>
            <pc:sldMk cId="4143213182" sldId="267"/>
            <ac:picMk id="14" creationId="{3D0A5106-F62D-0F5C-B0B5-ADF0E90B1AB3}"/>
          </ac:picMkLst>
        </pc:picChg>
      </pc:sldChg>
      <pc:sldChg chg="addSp delSp modSp add mod ord modTransition setBg modAnim modNotesTx">
        <pc:chgData name="Alberto" userId="78a84c73-f82a-4350-bcdb-9d3ec95123ac" providerId="ADAL" clId="{8A790E57-7865-48E6-9A3E-6B7434A2F337}" dt="2022-12-20T19:34:45.356" v="7603"/>
        <pc:sldMkLst>
          <pc:docMk/>
          <pc:sldMk cId="2919006487" sldId="268"/>
        </pc:sldMkLst>
        <pc:spChg chg="mod">
          <ac:chgData name="Alberto" userId="78a84c73-f82a-4350-bcdb-9d3ec95123ac" providerId="ADAL" clId="{8A790E57-7865-48E6-9A3E-6B7434A2F337}" dt="2022-12-20T12:30:36.773" v="182"/>
          <ac:spMkLst>
            <pc:docMk/>
            <pc:sldMk cId="2919006487" sldId="268"/>
            <ac:spMk id="2" creationId="{D7EC4B98-B302-BE3E-5EC9-7DB7D91BB304}"/>
          </ac:spMkLst>
        </pc:spChg>
        <pc:spChg chg="del mod">
          <ac:chgData name="Alberto" userId="78a84c73-f82a-4350-bcdb-9d3ec95123ac" providerId="ADAL" clId="{8A790E57-7865-48E6-9A3E-6B7434A2F337}" dt="2022-12-20T17:35:35.719" v="1058" actId="478"/>
          <ac:spMkLst>
            <pc:docMk/>
            <pc:sldMk cId="2919006487" sldId="268"/>
            <ac:spMk id="3" creationId="{502A1F4F-656C-08DD-A0BE-34B72FBED0FC}"/>
          </ac:spMkLst>
        </pc:spChg>
        <pc:spChg chg="add mod">
          <ac:chgData name="Alberto" userId="78a84c73-f82a-4350-bcdb-9d3ec95123ac" providerId="ADAL" clId="{8A790E57-7865-48E6-9A3E-6B7434A2F337}" dt="2022-12-20T17:36:33.602" v="1248" actId="14100"/>
          <ac:spMkLst>
            <pc:docMk/>
            <pc:sldMk cId="2919006487" sldId="268"/>
            <ac:spMk id="4" creationId="{02F26343-9630-6364-BE93-5AB91CE515A5}"/>
          </ac:spMkLst>
        </pc:spChg>
        <pc:spChg chg="add mod">
          <ac:chgData name="Alberto" userId="78a84c73-f82a-4350-bcdb-9d3ec95123ac" providerId="ADAL" clId="{8A790E57-7865-48E6-9A3E-6B7434A2F337}" dt="2022-12-20T17:48:24.951" v="1474" actId="20577"/>
          <ac:spMkLst>
            <pc:docMk/>
            <pc:sldMk cId="2919006487" sldId="268"/>
            <ac:spMk id="5" creationId="{AB6248AB-02E7-4F74-60A9-78336D3925E9}"/>
          </ac:spMkLst>
        </pc:spChg>
        <pc:spChg chg="add mod">
          <ac:chgData name="Alberto" userId="78a84c73-f82a-4350-bcdb-9d3ec95123ac" providerId="ADAL" clId="{8A790E57-7865-48E6-9A3E-6B7434A2F337}" dt="2022-12-20T17:49:27.193" v="1518" actId="1076"/>
          <ac:spMkLst>
            <pc:docMk/>
            <pc:sldMk cId="2919006487" sldId="268"/>
            <ac:spMk id="10" creationId="{67AF8B97-F8AA-08DE-48AA-83D5C8B73464}"/>
          </ac:spMkLst>
        </pc:spChg>
        <pc:spChg chg="add mod">
          <ac:chgData name="Alberto" userId="78a84c73-f82a-4350-bcdb-9d3ec95123ac" providerId="ADAL" clId="{8A790E57-7865-48E6-9A3E-6B7434A2F337}" dt="2022-12-20T18:33:43.006" v="3744"/>
          <ac:spMkLst>
            <pc:docMk/>
            <pc:sldMk cId="2919006487" sldId="268"/>
            <ac:spMk id="11" creationId="{2C71AB7A-EBC7-BDB2-0DF8-4617C9FBF97E}"/>
          </ac:spMkLst>
        </pc:spChg>
        <pc:picChg chg="add del mod">
          <ac:chgData name="Alberto" userId="78a84c73-f82a-4350-bcdb-9d3ec95123ac" providerId="ADAL" clId="{8A790E57-7865-48E6-9A3E-6B7434A2F337}" dt="2022-12-20T17:48:09.918" v="1465" actId="478"/>
          <ac:picMkLst>
            <pc:docMk/>
            <pc:sldMk cId="2919006487" sldId="268"/>
            <ac:picMk id="7" creationId="{5ADB6249-F5FC-769E-63F6-38FF771E053D}"/>
          </ac:picMkLst>
        </pc:picChg>
        <pc:picChg chg="add mod">
          <ac:chgData name="Alberto" userId="78a84c73-f82a-4350-bcdb-9d3ec95123ac" providerId="ADAL" clId="{8A790E57-7865-48E6-9A3E-6B7434A2F337}" dt="2022-12-20T18:29:21.033" v="3706" actId="1076"/>
          <ac:picMkLst>
            <pc:docMk/>
            <pc:sldMk cId="2919006487" sldId="268"/>
            <ac:picMk id="9" creationId="{F9F92E74-A614-8914-DFE5-A67C349A0090}"/>
          </ac:picMkLst>
        </pc:picChg>
        <pc:picChg chg="add mod">
          <ac:chgData name="Alberto" userId="78a84c73-f82a-4350-bcdb-9d3ec95123ac" providerId="ADAL" clId="{8A790E57-7865-48E6-9A3E-6B7434A2F337}" dt="2022-12-20T18:33:43.006" v="3744"/>
          <ac:picMkLst>
            <pc:docMk/>
            <pc:sldMk cId="2919006487" sldId="268"/>
            <ac:picMk id="12" creationId="{3DEC3F28-3CB2-EFFF-E4C9-49759B352A9A}"/>
          </ac:picMkLst>
        </pc:picChg>
        <pc:picChg chg="add del mod">
          <ac:chgData name="Alberto" userId="78a84c73-f82a-4350-bcdb-9d3ec95123ac" providerId="ADAL" clId="{8A790E57-7865-48E6-9A3E-6B7434A2F337}" dt="2022-12-20T19:33:36.357" v="7596"/>
          <ac:picMkLst>
            <pc:docMk/>
            <pc:sldMk cId="2919006487" sldId="268"/>
            <ac:picMk id="17" creationId="{978C33CC-250F-B8BB-C7B7-1580817BCF78}"/>
          </ac:picMkLst>
        </pc:picChg>
        <pc:picChg chg="add del mod">
          <ac:chgData name="Alberto" userId="78a84c73-f82a-4350-bcdb-9d3ec95123ac" providerId="ADAL" clId="{8A790E57-7865-48E6-9A3E-6B7434A2F337}" dt="2022-12-20T19:33:46.302" v="7597"/>
          <ac:picMkLst>
            <pc:docMk/>
            <pc:sldMk cId="2919006487" sldId="268"/>
            <ac:picMk id="19" creationId="{A4E85863-3C8E-1D23-C821-AA3716FA8B8F}"/>
          </ac:picMkLst>
        </pc:picChg>
        <pc:picChg chg="add del mod">
          <ac:chgData name="Alberto" userId="78a84c73-f82a-4350-bcdb-9d3ec95123ac" providerId="ADAL" clId="{8A790E57-7865-48E6-9A3E-6B7434A2F337}" dt="2022-12-20T19:33:48.177" v="7599"/>
          <ac:picMkLst>
            <pc:docMk/>
            <pc:sldMk cId="2919006487" sldId="268"/>
            <ac:picMk id="20" creationId="{1F231E89-75D2-46E8-436D-F4438C51DCAC}"/>
          </ac:picMkLst>
        </pc:picChg>
        <pc:picChg chg="add del mod ord">
          <ac:chgData name="Alberto" userId="78a84c73-f82a-4350-bcdb-9d3ec95123ac" providerId="ADAL" clId="{8A790E57-7865-48E6-9A3E-6B7434A2F337}" dt="2022-12-20T19:34:14.667" v="7600"/>
          <ac:picMkLst>
            <pc:docMk/>
            <pc:sldMk cId="2919006487" sldId="268"/>
            <ac:picMk id="23" creationId="{959DEC4E-1569-465A-11AE-BE36F3F6C9DD}"/>
          </ac:picMkLst>
        </pc:picChg>
        <pc:picChg chg="add del mod">
          <ac:chgData name="Alberto" userId="78a84c73-f82a-4350-bcdb-9d3ec95123ac" providerId="ADAL" clId="{8A790E57-7865-48E6-9A3E-6B7434A2F337}" dt="2022-12-20T19:34:16.996" v="7602"/>
          <ac:picMkLst>
            <pc:docMk/>
            <pc:sldMk cId="2919006487" sldId="268"/>
            <ac:picMk id="24" creationId="{3A44BD42-CB73-782E-DA44-448F94BA50BA}"/>
          </ac:picMkLst>
        </pc:picChg>
        <pc:picChg chg="add del mod ord">
          <ac:chgData name="Alberto" userId="78a84c73-f82a-4350-bcdb-9d3ec95123ac" providerId="ADAL" clId="{8A790E57-7865-48E6-9A3E-6B7434A2F337}" dt="2022-12-20T19:34:45.356" v="7603"/>
          <ac:picMkLst>
            <pc:docMk/>
            <pc:sldMk cId="2919006487" sldId="268"/>
            <ac:picMk id="27" creationId="{573FE1C1-7AE1-9DCF-90C0-949D4036A480}"/>
          </ac:picMkLst>
        </pc:picChg>
        <pc:picChg chg="add mod">
          <ac:chgData name="Alberto" userId="78a84c73-f82a-4350-bcdb-9d3ec95123ac" providerId="ADAL" clId="{8A790E57-7865-48E6-9A3E-6B7434A2F337}" dt="2022-12-20T19:34:45.356" v="7603"/>
          <ac:picMkLst>
            <pc:docMk/>
            <pc:sldMk cId="2919006487" sldId="268"/>
            <ac:picMk id="28" creationId="{984CA7B7-FAE7-A158-1048-57A143BB070B}"/>
          </ac:picMkLst>
        </pc:picChg>
      </pc:sldChg>
      <pc:sldChg chg="new del">
        <pc:chgData name="Alberto" userId="78a84c73-f82a-4350-bcdb-9d3ec95123ac" providerId="ADAL" clId="{8A790E57-7865-48E6-9A3E-6B7434A2F337}" dt="2022-12-20T12:27:43.392" v="66" actId="47"/>
        <pc:sldMkLst>
          <pc:docMk/>
          <pc:sldMk cId="4259588578" sldId="268"/>
        </pc:sldMkLst>
      </pc:sldChg>
      <pc:sldChg chg="addSp delSp modSp add mod ord setBg modNotesTx">
        <pc:chgData name="Alberto" userId="78a84c73-f82a-4350-bcdb-9d3ec95123ac" providerId="ADAL" clId="{8A790E57-7865-48E6-9A3E-6B7434A2F337}" dt="2022-12-20T19:43:01.353" v="7635"/>
        <pc:sldMkLst>
          <pc:docMk/>
          <pc:sldMk cId="1736932040" sldId="269"/>
        </pc:sldMkLst>
        <pc:spChg chg="mod">
          <ac:chgData name="Alberto" userId="78a84c73-f82a-4350-bcdb-9d3ec95123ac" providerId="ADAL" clId="{8A790E57-7865-48E6-9A3E-6B7434A2F337}" dt="2022-12-20T16:32:22.826" v="236"/>
          <ac:spMkLst>
            <pc:docMk/>
            <pc:sldMk cId="1736932040" sldId="269"/>
            <ac:spMk id="2" creationId="{D7EC4B98-B302-BE3E-5EC9-7DB7D91BB304}"/>
          </ac:spMkLst>
        </pc:spChg>
        <pc:spChg chg="del mod">
          <ac:chgData name="Alberto" userId="78a84c73-f82a-4350-bcdb-9d3ec95123ac" providerId="ADAL" clId="{8A790E57-7865-48E6-9A3E-6B7434A2F337}" dt="2022-12-20T18:21:51.008" v="3028" actId="478"/>
          <ac:spMkLst>
            <pc:docMk/>
            <pc:sldMk cId="1736932040" sldId="269"/>
            <ac:spMk id="3" creationId="{502A1F4F-656C-08DD-A0BE-34B72FBED0FC}"/>
          </ac:spMkLst>
        </pc:spChg>
        <pc:spChg chg="add mod">
          <ac:chgData name="Alberto" userId="78a84c73-f82a-4350-bcdb-9d3ec95123ac" providerId="ADAL" clId="{8A790E57-7865-48E6-9A3E-6B7434A2F337}" dt="2022-12-20T19:12:03.583" v="7553" actId="20577"/>
          <ac:spMkLst>
            <pc:docMk/>
            <pc:sldMk cId="1736932040" sldId="269"/>
            <ac:spMk id="4" creationId="{65F7DB58-1D34-F3E4-DC23-9567EBD29857}"/>
          </ac:spMkLst>
        </pc:spChg>
        <pc:spChg chg="add mod">
          <ac:chgData name="Alberto" userId="78a84c73-f82a-4350-bcdb-9d3ec95123ac" providerId="ADAL" clId="{8A790E57-7865-48E6-9A3E-6B7434A2F337}" dt="2022-12-20T18:32:00.209" v="3728" actId="27636"/>
          <ac:spMkLst>
            <pc:docMk/>
            <pc:sldMk cId="1736932040" sldId="269"/>
            <ac:spMk id="5" creationId="{9E192582-FA7D-1F16-4B3B-A974DE6CC5CA}"/>
          </ac:spMkLst>
        </pc:spChg>
        <pc:spChg chg="add mod">
          <ac:chgData name="Alberto" userId="78a84c73-f82a-4350-bcdb-9d3ec95123ac" providerId="ADAL" clId="{8A790E57-7865-48E6-9A3E-6B7434A2F337}" dt="2022-12-20T18:32:00.145" v="3727" actId="14100"/>
          <ac:spMkLst>
            <pc:docMk/>
            <pc:sldMk cId="1736932040" sldId="269"/>
            <ac:spMk id="6" creationId="{7BFF8284-4D0F-229B-A8CA-A45858F27392}"/>
          </ac:spMkLst>
        </pc:spChg>
        <pc:spChg chg="add mod">
          <ac:chgData name="Alberto" userId="78a84c73-f82a-4350-bcdb-9d3ec95123ac" providerId="ADAL" clId="{8A790E57-7865-48E6-9A3E-6B7434A2F337}" dt="2022-12-20T18:31:54.883" v="3726" actId="571"/>
          <ac:spMkLst>
            <pc:docMk/>
            <pc:sldMk cId="1736932040" sldId="269"/>
            <ac:spMk id="7" creationId="{A208BF07-0229-5FA4-B0B3-73EC0535D191}"/>
          </ac:spMkLst>
        </pc:spChg>
        <pc:spChg chg="add mod">
          <ac:chgData name="Alberto" userId="78a84c73-f82a-4350-bcdb-9d3ec95123ac" providerId="ADAL" clId="{8A790E57-7865-48E6-9A3E-6B7434A2F337}" dt="2022-12-20T18:31:54.883" v="3726" actId="571"/>
          <ac:spMkLst>
            <pc:docMk/>
            <pc:sldMk cId="1736932040" sldId="269"/>
            <ac:spMk id="8" creationId="{91519B40-83D0-B483-866B-FD840EF17641}"/>
          </ac:spMkLst>
        </pc:spChg>
        <pc:spChg chg="add mod">
          <ac:chgData name="Alberto" userId="78a84c73-f82a-4350-bcdb-9d3ec95123ac" providerId="ADAL" clId="{8A790E57-7865-48E6-9A3E-6B7434A2F337}" dt="2022-12-20T18:31:54.883" v="3726" actId="571"/>
          <ac:spMkLst>
            <pc:docMk/>
            <pc:sldMk cId="1736932040" sldId="269"/>
            <ac:spMk id="9" creationId="{E2366282-F733-7D9E-1D8D-5BC0F3302BAC}"/>
          </ac:spMkLst>
        </pc:spChg>
        <pc:spChg chg="add mod">
          <ac:chgData name="Alberto" userId="78a84c73-f82a-4350-bcdb-9d3ec95123ac" providerId="ADAL" clId="{8A790E57-7865-48E6-9A3E-6B7434A2F337}" dt="2022-12-20T18:33:50.894" v="3749"/>
          <ac:spMkLst>
            <pc:docMk/>
            <pc:sldMk cId="1736932040" sldId="269"/>
            <ac:spMk id="10" creationId="{415828C8-B276-44CE-E010-94117F3029D5}"/>
          </ac:spMkLst>
        </pc:spChg>
        <pc:picChg chg="add mod">
          <ac:chgData name="Alberto" userId="78a84c73-f82a-4350-bcdb-9d3ec95123ac" providerId="ADAL" clId="{8A790E57-7865-48E6-9A3E-6B7434A2F337}" dt="2022-12-20T18:33:50.894" v="3749"/>
          <ac:picMkLst>
            <pc:docMk/>
            <pc:sldMk cId="1736932040" sldId="269"/>
            <ac:picMk id="11" creationId="{CC3B9AEA-3BC1-4651-3277-480C5358DEB4}"/>
          </ac:picMkLst>
        </pc:picChg>
        <pc:picChg chg="add mod">
          <ac:chgData name="Alberto" userId="78a84c73-f82a-4350-bcdb-9d3ec95123ac" providerId="ADAL" clId="{8A790E57-7865-48E6-9A3E-6B7434A2F337}" dt="2022-12-20T19:43:01.353" v="7635"/>
          <ac:picMkLst>
            <pc:docMk/>
            <pc:sldMk cId="1736932040" sldId="269"/>
            <ac:picMk id="15" creationId="{DEC8C51C-1A94-29F0-2B04-D4C5ED85ADDB}"/>
          </ac:picMkLst>
        </pc:picChg>
        <pc:picChg chg="add mod">
          <ac:chgData name="Alberto" userId="78a84c73-f82a-4350-bcdb-9d3ec95123ac" providerId="ADAL" clId="{8A790E57-7865-48E6-9A3E-6B7434A2F337}" dt="2022-12-20T18:32:04.971" v="3730" actId="1076"/>
          <ac:picMkLst>
            <pc:docMk/>
            <pc:sldMk cId="1736932040" sldId="269"/>
            <ac:picMk id="1026" creationId="{750AEBE4-DE9F-A76D-3F55-61E4592EE391}"/>
          </ac:picMkLst>
        </pc:picChg>
        <pc:picChg chg="add mod">
          <ac:chgData name="Alberto" userId="78a84c73-f82a-4350-bcdb-9d3ec95123ac" providerId="ADAL" clId="{8A790E57-7865-48E6-9A3E-6B7434A2F337}" dt="2022-12-20T18:32:02.968" v="3729" actId="1076"/>
          <ac:picMkLst>
            <pc:docMk/>
            <pc:sldMk cId="1736932040" sldId="269"/>
            <ac:picMk id="1028" creationId="{DB2754B1-E449-9473-B643-8AB838F2CA7C}"/>
          </ac:picMkLst>
        </pc:picChg>
      </pc:sldChg>
      <pc:sldChg chg="new del">
        <pc:chgData name="Alberto" userId="78a84c73-f82a-4350-bcdb-9d3ec95123ac" providerId="ADAL" clId="{8A790E57-7865-48E6-9A3E-6B7434A2F337}" dt="2022-12-20T18:13:40.523" v="2614" actId="680"/>
        <pc:sldMkLst>
          <pc:docMk/>
          <pc:sldMk cId="869856965" sldId="270"/>
        </pc:sldMkLst>
      </pc:sldChg>
      <pc:sldChg chg="addSp delSp modSp add mod modTransition setBg delAnim modNotesTx">
        <pc:chgData name="Alberto" userId="78a84c73-f82a-4350-bcdb-9d3ec95123ac" providerId="ADAL" clId="{8A790E57-7865-48E6-9A3E-6B7434A2F337}" dt="2022-12-20T20:28:49.059" v="9032"/>
        <pc:sldMkLst>
          <pc:docMk/>
          <pc:sldMk cId="3987378306" sldId="270"/>
        </pc:sldMkLst>
        <pc:spChg chg="mod">
          <ac:chgData name="Alberto" userId="78a84c73-f82a-4350-bcdb-9d3ec95123ac" providerId="ADAL" clId="{8A790E57-7865-48E6-9A3E-6B7434A2F337}" dt="2022-12-20T20:19:42.522" v="7824" actId="20577"/>
          <ac:spMkLst>
            <pc:docMk/>
            <pc:sldMk cId="3987378306" sldId="270"/>
            <ac:spMk id="2" creationId="{D7EC4B98-B302-BE3E-5EC9-7DB7D91BB304}"/>
          </ac:spMkLst>
        </pc:spChg>
        <pc:spChg chg="del">
          <ac:chgData name="Alberto" userId="78a84c73-f82a-4350-bcdb-9d3ec95123ac" providerId="ADAL" clId="{8A790E57-7865-48E6-9A3E-6B7434A2F337}" dt="2022-12-20T20:18:36.448" v="7666" actId="478"/>
          <ac:spMkLst>
            <pc:docMk/>
            <pc:sldMk cId="3987378306" sldId="270"/>
            <ac:spMk id="4" creationId="{02F26343-9630-6364-BE93-5AB91CE515A5}"/>
          </ac:spMkLst>
        </pc:spChg>
        <pc:spChg chg="del">
          <ac:chgData name="Alberto" userId="78a84c73-f82a-4350-bcdb-9d3ec95123ac" providerId="ADAL" clId="{8A790E57-7865-48E6-9A3E-6B7434A2F337}" dt="2022-12-20T20:18:36.448" v="7666" actId="478"/>
          <ac:spMkLst>
            <pc:docMk/>
            <pc:sldMk cId="3987378306" sldId="270"/>
            <ac:spMk id="5" creationId="{AB6248AB-02E7-4F74-60A9-78336D3925E9}"/>
          </ac:spMkLst>
        </pc:spChg>
        <pc:spChg chg="add del mod">
          <ac:chgData name="Alberto" userId="78a84c73-f82a-4350-bcdb-9d3ec95123ac" providerId="ADAL" clId="{8A790E57-7865-48E6-9A3E-6B7434A2F337}" dt="2022-12-20T20:18:40.321" v="7669" actId="478"/>
          <ac:spMkLst>
            <pc:docMk/>
            <pc:sldMk cId="3987378306" sldId="270"/>
            <ac:spMk id="6" creationId="{16DDDD4D-7E49-A27A-7F03-C3AA9E43DC6A}"/>
          </ac:spMkLst>
        </pc:spChg>
        <pc:spChg chg="add mod">
          <ac:chgData name="Alberto" userId="78a84c73-f82a-4350-bcdb-9d3ec95123ac" providerId="ADAL" clId="{8A790E57-7865-48E6-9A3E-6B7434A2F337}" dt="2022-12-20T20:22:51.805" v="8293" actId="1076"/>
          <ac:spMkLst>
            <pc:docMk/>
            <pc:sldMk cId="3987378306" sldId="270"/>
            <ac:spMk id="7" creationId="{B50FB5E3-281D-C0D3-CDAA-0DC457446154}"/>
          </ac:spMkLst>
        </pc:spChg>
        <pc:spChg chg="del">
          <ac:chgData name="Alberto" userId="78a84c73-f82a-4350-bcdb-9d3ec95123ac" providerId="ADAL" clId="{8A790E57-7865-48E6-9A3E-6B7434A2F337}" dt="2022-12-20T20:18:36.448" v="7666" actId="478"/>
          <ac:spMkLst>
            <pc:docMk/>
            <pc:sldMk cId="3987378306" sldId="270"/>
            <ac:spMk id="10" creationId="{67AF8B97-F8AA-08DE-48AA-83D5C8B73464}"/>
          </ac:spMkLst>
        </pc:spChg>
        <pc:spChg chg="mod">
          <ac:chgData name="Alberto" userId="78a84c73-f82a-4350-bcdb-9d3ec95123ac" providerId="ADAL" clId="{8A790E57-7865-48E6-9A3E-6B7434A2F337}" dt="2022-12-20T20:18:44.616" v="7670"/>
          <ac:spMkLst>
            <pc:docMk/>
            <pc:sldMk cId="3987378306" sldId="270"/>
            <ac:spMk id="13" creationId="{AF2EE907-6190-2E16-DED6-89B06E53C407}"/>
          </ac:spMkLst>
        </pc:spChg>
        <pc:spChg chg="add mod">
          <ac:chgData name="Alberto" userId="78a84c73-f82a-4350-bcdb-9d3ec95123ac" providerId="ADAL" clId="{8A790E57-7865-48E6-9A3E-6B7434A2F337}" dt="2022-12-20T20:22:51.805" v="8293" actId="1076"/>
          <ac:spMkLst>
            <pc:docMk/>
            <pc:sldMk cId="3987378306" sldId="270"/>
            <ac:spMk id="14" creationId="{657A2AD8-284F-523A-4AAF-01FF4D75F27E}"/>
          </ac:spMkLst>
        </pc:spChg>
        <pc:spChg chg="add mod">
          <ac:chgData name="Alberto" userId="78a84c73-f82a-4350-bcdb-9d3ec95123ac" providerId="ADAL" clId="{8A790E57-7865-48E6-9A3E-6B7434A2F337}" dt="2022-12-20T20:23:47.416" v="8484" actId="1076"/>
          <ac:spMkLst>
            <pc:docMk/>
            <pc:sldMk cId="3987378306" sldId="270"/>
            <ac:spMk id="15" creationId="{C83D60E7-91D2-EE0D-5F3C-8231AB13CCC5}"/>
          </ac:spMkLst>
        </pc:spChg>
        <pc:picChg chg="add mod">
          <ac:chgData name="Alberto" userId="78a84c73-f82a-4350-bcdb-9d3ec95123ac" providerId="ADAL" clId="{8A790E57-7865-48E6-9A3E-6B7434A2F337}" dt="2022-12-20T20:19:01.191" v="7676" actId="1076"/>
          <ac:picMkLst>
            <pc:docMk/>
            <pc:sldMk cId="3987378306" sldId="270"/>
            <ac:picMk id="8" creationId="{83369690-51B9-04C6-1260-3B7C81356794}"/>
          </ac:picMkLst>
        </pc:picChg>
        <pc:picChg chg="del">
          <ac:chgData name="Alberto" userId="78a84c73-f82a-4350-bcdb-9d3ec95123ac" providerId="ADAL" clId="{8A790E57-7865-48E6-9A3E-6B7434A2F337}" dt="2022-12-20T20:18:37.706" v="7667" actId="478"/>
          <ac:picMkLst>
            <pc:docMk/>
            <pc:sldMk cId="3987378306" sldId="270"/>
            <ac:picMk id="9" creationId="{F9F92E74-A614-8914-DFE5-A67C349A0090}"/>
          </ac:picMkLst>
        </pc:picChg>
        <pc:picChg chg="add del mod">
          <ac:chgData name="Alberto" userId="78a84c73-f82a-4350-bcdb-9d3ec95123ac" providerId="ADAL" clId="{8A790E57-7865-48E6-9A3E-6B7434A2F337}" dt="2022-12-20T20:25:49.644" v="8945"/>
          <ac:picMkLst>
            <pc:docMk/>
            <pc:sldMk cId="3987378306" sldId="270"/>
            <ac:picMk id="16" creationId="{B9E99B35-C8E5-5098-2512-A1C05ED1D681}"/>
          </ac:picMkLst>
        </pc:picChg>
        <pc:picChg chg="add del mod">
          <ac:chgData name="Alberto" userId="78a84c73-f82a-4350-bcdb-9d3ec95123ac" providerId="ADAL" clId="{8A790E57-7865-48E6-9A3E-6B7434A2F337}" dt="2022-12-20T20:25:49.644" v="8945"/>
          <ac:picMkLst>
            <pc:docMk/>
            <pc:sldMk cId="3987378306" sldId="270"/>
            <ac:picMk id="17" creationId="{829DAF79-2EA0-13FC-EA76-B112EA48B251}"/>
          </ac:picMkLst>
        </pc:picChg>
        <pc:picChg chg="add mod">
          <ac:chgData name="Alberto" userId="78a84c73-f82a-4350-bcdb-9d3ec95123ac" providerId="ADAL" clId="{8A790E57-7865-48E6-9A3E-6B7434A2F337}" dt="2022-12-20T20:26:56.317" v="8964" actId="1076"/>
          <ac:picMkLst>
            <pc:docMk/>
            <pc:sldMk cId="3987378306" sldId="270"/>
            <ac:picMk id="18" creationId="{E44AE07A-53C3-6D90-E7E7-1B596A7B8294}"/>
          </ac:picMkLst>
        </pc:picChg>
        <pc:picChg chg="del">
          <ac:chgData name="Alberto" userId="78a84c73-f82a-4350-bcdb-9d3ec95123ac" providerId="ADAL" clId="{8A790E57-7865-48E6-9A3E-6B7434A2F337}" dt="2022-12-20T20:18:39.228" v="7668" actId="478"/>
          <ac:picMkLst>
            <pc:docMk/>
            <pc:sldMk cId="3987378306" sldId="270"/>
            <ac:picMk id="28" creationId="{984CA7B7-FAE7-A158-1048-57A143BB070B}"/>
          </ac:picMkLst>
        </pc:picChg>
        <pc:picChg chg="add del mod">
          <ac:chgData name="Alberto" userId="78a84c73-f82a-4350-bcdb-9d3ec95123ac" providerId="ADAL" clId="{8A790E57-7865-48E6-9A3E-6B7434A2F337}" dt="2022-12-20T20:28:49.059" v="9032"/>
          <ac:picMkLst>
            <pc:docMk/>
            <pc:sldMk cId="3987378306" sldId="270"/>
            <ac:picMk id="36" creationId="{C5A2E7EE-1004-02E2-D2E9-00AE949AEC66}"/>
          </ac:picMkLst>
        </pc:picChg>
        <pc:picChg chg="add mod">
          <ac:chgData name="Alberto" userId="78a84c73-f82a-4350-bcdb-9d3ec95123ac" providerId="ADAL" clId="{8A790E57-7865-48E6-9A3E-6B7434A2F337}" dt="2022-12-20T20:28:49.059" v="9032"/>
          <ac:picMkLst>
            <pc:docMk/>
            <pc:sldMk cId="3987378306" sldId="270"/>
            <ac:picMk id="37" creationId="{4D535895-78C5-A024-C9C4-75C54121A5EA}"/>
          </ac:picMkLst>
        </pc:picChg>
        <pc:cxnChg chg="add mod">
          <ac:chgData name="Alberto" userId="78a84c73-f82a-4350-bcdb-9d3ec95123ac" providerId="ADAL" clId="{8A790E57-7865-48E6-9A3E-6B7434A2F337}" dt="2022-12-20T20:27:00.194" v="8988" actId="1036"/>
          <ac:cxnSpMkLst>
            <pc:docMk/>
            <pc:sldMk cId="3987378306" sldId="270"/>
            <ac:cxnSpMk id="20" creationId="{805E9AF8-B6EB-48A8-369C-B15379D419DA}"/>
          </ac:cxnSpMkLst>
        </pc:cxnChg>
        <pc:cxnChg chg="add mod">
          <ac:chgData name="Alberto" userId="78a84c73-f82a-4350-bcdb-9d3ec95123ac" providerId="ADAL" clId="{8A790E57-7865-48E6-9A3E-6B7434A2F337}" dt="2022-12-20T20:27:08.522" v="9026" actId="14100"/>
          <ac:cxnSpMkLst>
            <pc:docMk/>
            <pc:sldMk cId="3987378306" sldId="270"/>
            <ac:cxnSpMk id="21" creationId="{04F9A6C2-4E14-0C5A-87C6-BEA39BC08CAB}"/>
          </ac:cxnSpMkLst>
        </pc:cxnChg>
        <pc:cxnChg chg="add mod">
          <ac:chgData name="Alberto" userId="78a84c73-f82a-4350-bcdb-9d3ec95123ac" providerId="ADAL" clId="{8A790E57-7865-48E6-9A3E-6B7434A2F337}" dt="2022-12-20T20:27:02.596" v="9005" actId="1035"/>
          <ac:cxnSpMkLst>
            <pc:docMk/>
            <pc:sldMk cId="3987378306" sldId="270"/>
            <ac:cxnSpMk id="24" creationId="{F115CBA5-26E7-2B7F-A17E-4209263FB0D6}"/>
          </ac:cxnSpMkLst>
        </pc:cxnChg>
        <pc:cxnChg chg="add mod">
          <ac:chgData name="Alberto" userId="78a84c73-f82a-4350-bcdb-9d3ec95123ac" providerId="ADAL" clId="{8A790E57-7865-48E6-9A3E-6B7434A2F337}" dt="2022-12-20T20:27:17.925" v="9029" actId="1076"/>
          <ac:cxnSpMkLst>
            <pc:docMk/>
            <pc:sldMk cId="3987378306" sldId="270"/>
            <ac:cxnSpMk id="29" creationId="{739893CD-0660-F115-6CE8-0290DC1AC332}"/>
          </ac:cxnSpMkLst>
        </pc:cxnChg>
      </pc:sldChg>
      <pc:sldChg chg="new del">
        <pc:chgData name="Alberto" userId="78a84c73-f82a-4350-bcdb-9d3ec95123ac" providerId="ADAL" clId="{8A790E57-7865-48E6-9A3E-6B7434A2F337}" dt="2022-12-20T20:50:40.400" v="9044" actId="47"/>
        <pc:sldMkLst>
          <pc:docMk/>
          <pc:sldMk cId="2261460353" sldId="271"/>
        </pc:sldMkLst>
      </pc:sldChg>
      <pc:sldChg chg="addSp delSp modSp add mod modTransition setBg delAnim modAnim modNotesTx">
        <pc:chgData name="Alberto" userId="78a84c73-f82a-4350-bcdb-9d3ec95123ac" providerId="ADAL" clId="{8A790E57-7865-48E6-9A3E-6B7434A2F337}" dt="2022-12-20T21:04:04.999" v="10399"/>
        <pc:sldMkLst>
          <pc:docMk/>
          <pc:sldMk cId="1658299521" sldId="272"/>
        </pc:sldMkLst>
        <pc:spChg chg="mod">
          <ac:chgData name="Alberto" userId="78a84c73-f82a-4350-bcdb-9d3ec95123ac" providerId="ADAL" clId="{8A790E57-7865-48E6-9A3E-6B7434A2F337}" dt="2022-12-20T20:52:45.165" v="9096" actId="1076"/>
          <ac:spMkLst>
            <pc:docMk/>
            <pc:sldMk cId="1658299521" sldId="272"/>
            <ac:spMk id="2" creationId="{D7EC4B98-B302-BE3E-5EC9-7DB7D91BB304}"/>
          </ac:spMkLst>
        </pc:spChg>
        <pc:spChg chg="mod">
          <ac:chgData name="Alberto" userId="78a84c73-f82a-4350-bcdb-9d3ec95123ac" providerId="ADAL" clId="{8A790E57-7865-48E6-9A3E-6B7434A2F337}" dt="2022-12-20T20:53:53.868" v="9269" actId="20577"/>
          <ac:spMkLst>
            <pc:docMk/>
            <pc:sldMk cId="1658299521" sldId="272"/>
            <ac:spMk id="7" creationId="{B50FB5E3-281D-C0D3-CDAA-0DC457446154}"/>
          </ac:spMkLst>
        </pc:spChg>
        <pc:spChg chg="add mod">
          <ac:chgData name="Alberto" userId="78a84c73-f82a-4350-bcdb-9d3ec95123ac" providerId="ADAL" clId="{8A790E57-7865-48E6-9A3E-6B7434A2F337}" dt="2022-12-20T20:55:30.007" v="9506" actId="1076"/>
          <ac:spMkLst>
            <pc:docMk/>
            <pc:sldMk cId="1658299521" sldId="272"/>
            <ac:spMk id="9" creationId="{C6323836-86A0-740E-C4E6-CB91E4F10752}"/>
          </ac:spMkLst>
        </pc:spChg>
        <pc:spChg chg="mod">
          <ac:chgData name="Alberto" userId="78a84c73-f82a-4350-bcdb-9d3ec95123ac" providerId="ADAL" clId="{8A790E57-7865-48E6-9A3E-6B7434A2F337}" dt="2022-12-20T20:50:43.181" v="9045"/>
          <ac:spMkLst>
            <pc:docMk/>
            <pc:sldMk cId="1658299521" sldId="272"/>
            <ac:spMk id="13" creationId="{AF2EE907-6190-2E16-DED6-89B06E53C407}"/>
          </ac:spMkLst>
        </pc:spChg>
        <pc:spChg chg="del">
          <ac:chgData name="Alberto" userId="78a84c73-f82a-4350-bcdb-9d3ec95123ac" providerId="ADAL" clId="{8A790E57-7865-48E6-9A3E-6B7434A2F337}" dt="2022-12-20T20:52:52.508" v="9098" actId="478"/>
          <ac:spMkLst>
            <pc:docMk/>
            <pc:sldMk cId="1658299521" sldId="272"/>
            <ac:spMk id="14" creationId="{657A2AD8-284F-523A-4AAF-01FF4D75F27E}"/>
          </ac:spMkLst>
        </pc:spChg>
        <pc:spChg chg="del">
          <ac:chgData name="Alberto" userId="78a84c73-f82a-4350-bcdb-9d3ec95123ac" providerId="ADAL" clId="{8A790E57-7865-48E6-9A3E-6B7434A2F337}" dt="2022-12-20T20:52:47.971" v="9097" actId="478"/>
          <ac:spMkLst>
            <pc:docMk/>
            <pc:sldMk cId="1658299521" sldId="272"/>
            <ac:spMk id="15" creationId="{C83D60E7-91D2-EE0D-5F3C-8231AB13CCC5}"/>
          </ac:spMkLst>
        </pc:spChg>
        <pc:spChg chg="add mod">
          <ac:chgData name="Alberto" userId="78a84c73-f82a-4350-bcdb-9d3ec95123ac" providerId="ADAL" clId="{8A790E57-7865-48E6-9A3E-6B7434A2F337}" dt="2022-12-20T20:59:06.052" v="10094" actId="1076"/>
          <ac:spMkLst>
            <pc:docMk/>
            <pc:sldMk cId="1658299521" sldId="272"/>
            <ac:spMk id="19" creationId="{38F87FAD-3AF7-B9FB-5D64-FC35C865A3C9}"/>
          </ac:spMkLst>
        </pc:spChg>
        <pc:picChg chg="add del mod">
          <ac:chgData name="Alberto" userId="78a84c73-f82a-4350-bcdb-9d3ec95123ac" providerId="ADAL" clId="{8A790E57-7865-48E6-9A3E-6B7434A2F337}" dt="2022-12-20T20:50:50.108" v="9050" actId="478"/>
          <ac:picMkLst>
            <pc:docMk/>
            <pc:sldMk cId="1658299521" sldId="272"/>
            <ac:picMk id="4" creationId="{42D4528B-3B37-175F-DEE9-411B330CD59B}"/>
          </ac:picMkLst>
        </pc:picChg>
        <pc:picChg chg="add mod">
          <ac:chgData name="Alberto" userId="78a84c73-f82a-4350-bcdb-9d3ec95123ac" providerId="ADAL" clId="{8A790E57-7865-48E6-9A3E-6B7434A2F337}" dt="2022-12-20T20:55:46.779" v="9510" actId="1076"/>
          <ac:picMkLst>
            <pc:docMk/>
            <pc:sldMk cId="1658299521" sldId="272"/>
            <ac:picMk id="6" creationId="{F60F1E9A-2B8D-3E30-4742-7DDA6F890CBB}"/>
          </ac:picMkLst>
        </pc:picChg>
        <pc:picChg chg="del">
          <ac:chgData name="Alberto" userId="78a84c73-f82a-4350-bcdb-9d3ec95123ac" providerId="ADAL" clId="{8A790E57-7865-48E6-9A3E-6B7434A2F337}" dt="2022-12-20T20:52:25.548" v="9057" actId="478"/>
          <ac:picMkLst>
            <pc:docMk/>
            <pc:sldMk cId="1658299521" sldId="272"/>
            <ac:picMk id="8" creationId="{83369690-51B9-04C6-1260-3B7C81356794}"/>
          </ac:picMkLst>
        </pc:picChg>
        <pc:picChg chg="del">
          <ac:chgData name="Alberto" userId="78a84c73-f82a-4350-bcdb-9d3ec95123ac" providerId="ADAL" clId="{8A790E57-7865-48E6-9A3E-6B7434A2F337}" dt="2022-12-20T20:55:37.436" v="9508" actId="478"/>
          <ac:picMkLst>
            <pc:docMk/>
            <pc:sldMk cId="1658299521" sldId="272"/>
            <ac:picMk id="18" creationId="{E44AE07A-53C3-6D90-E7E7-1B596A7B8294}"/>
          </ac:picMkLst>
        </pc:picChg>
        <pc:picChg chg="add del mod">
          <ac:chgData name="Alberto" userId="78a84c73-f82a-4350-bcdb-9d3ec95123ac" providerId="ADAL" clId="{8A790E57-7865-48E6-9A3E-6B7434A2F337}" dt="2022-12-20T21:00:33.279" v="10387"/>
          <ac:picMkLst>
            <pc:docMk/>
            <pc:sldMk cId="1658299521" sldId="272"/>
            <ac:picMk id="25" creationId="{71C4F8C1-4DDC-3425-64FE-4C2294DDDEC0}"/>
          </ac:picMkLst>
        </pc:picChg>
        <pc:picChg chg="add del mod">
          <ac:chgData name="Alberto" userId="78a84c73-f82a-4350-bcdb-9d3ec95123ac" providerId="ADAL" clId="{8A790E57-7865-48E6-9A3E-6B7434A2F337}" dt="2022-12-20T21:00:35.069" v="10389"/>
          <ac:picMkLst>
            <pc:docMk/>
            <pc:sldMk cId="1658299521" sldId="272"/>
            <ac:picMk id="26" creationId="{DEDB6255-8D1E-4A6D-4DF1-26D07A237E47}"/>
          </ac:picMkLst>
        </pc:picChg>
        <pc:picChg chg="add del mod ord">
          <ac:chgData name="Alberto" userId="78a84c73-f82a-4350-bcdb-9d3ec95123ac" providerId="ADAL" clId="{8A790E57-7865-48E6-9A3E-6B7434A2F337}" dt="2022-12-20T21:01:25.901" v="10390"/>
          <ac:picMkLst>
            <pc:docMk/>
            <pc:sldMk cId="1658299521" sldId="272"/>
            <ac:picMk id="30" creationId="{7DEE676E-949B-45BE-8776-7F9B51240FD9}"/>
          </ac:picMkLst>
        </pc:picChg>
        <pc:picChg chg="add del mod">
          <ac:chgData name="Alberto" userId="78a84c73-f82a-4350-bcdb-9d3ec95123ac" providerId="ADAL" clId="{8A790E57-7865-48E6-9A3E-6B7434A2F337}" dt="2022-12-20T21:01:27.965" v="10392"/>
          <ac:picMkLst>
            <pc:docMk/>
            <pc:sldMk cId="1658299521" sldId="272"/>
            <ac:picMk id="31" creationId="{5BE9DFD9-E54B-3DA0-98BD-94969281C243}"/>
          </ac:picMkLst>
        </pc:picChg>
        <pc:picChg chg="add del mod ord">
          <ac:chgData name="Alberto" userId="78a84c73-f82a-4350-bcdb-9d3ec95123ac" providerId="ADAL" clId="{8A790E57-7865-48E6-9A3E-6B7434A2F337}" dt="2022-12-20T21:01:47.504" v="10393"/>
          <ac:picMkLst>
            <pc:docMk/>
            <pc:sldMk cId="1658299521" sldId="272"/>
            <ac:picMk id="34" creationId="{FC98EC61-77C6-404E-A743-3149F339C53C}"/>
          </ac:picMkLst>
        </pc:picChg>
        <pc:picChg chg="add del mod">
          <ac:chgData name="Alberto" userId="78a84c73-f82a-4350-bcdb-9d3ec95123ac" providerId="ADAL" clId="{8A790E57-7865-48E6-9A3E-6B7434A2F337}" dt="2022-12-20T21:01:56.239" v="10395"/>
          <ac:picMkLst>
            <pc:docMk/>
            <pc:sldMk cId="1658299521" sldId="272"/>
            <ac:picMk id="35" creationId="{D107B10F-0763-C5AB-0EBC-B8A41D407C9B}"/>
          </ac:picMkLst>
        </pc:picChg>
        <pc:picChg chg="del">
          <ac:chgData name="Alberto" userId="78a84c73-f82a-4350-bcdb-9d3ec95123ac" providerId="ADAL" clId="{8A790E57-7865-48E6-9A3E-6B7434A2F337}" dt="2022-12-20T20:52:24.830" v="9056" actId="478"/>
          <ac:picMkLst>
            <pc:docMk/>
            <pc:sldMk cId="1658299521" sldId="272"/>
            <ac:picMk id="37" creationId="{4D535895-78C5-A024-C9C4-75C54121A5EA}"/>
          </ac:picMkLst>
        </pc:picChg>
        <pc:picChg chg="add del mod ord">
          <ac:chgData name="Alberto" userId="78a84c73-f82a-4350-bcdb-9d3ec95123ac" providerId="ADAL" clId="{8A790E57-7865-48E6-9A3E-6B7434A2F337}" dt="2022-12-20T21:02:47.633" v="10396"/>
          <ac:picMkLst>
            <pc:docMk/>
            <pc:sldMk cId="1658299521" sldId="272"/>
            <ac:picMk id="39" creationId="{0FEC8F5A-3F09-7ACB-8B40-D65D12771B74}"/>
          </ac:picMkLst>
        </pc:picChg>
        <pc:picChg chg="add del mod">
          <ac:chgData name="Alberto" userId="78a84c73-f82a-4350-bcdb-9d3ec95123ac" providerId="ADAL" clId="{8A790E57-7865-48E6-9A3E-6B7434A2F337}" dt="2022-12-20T21:03:13.020" v="10398"/>
          <ac:picMkLst>
            <pc:docMk/>
            <pc:sldMk cId="1658299521" sldId="272"/>
            <ac:picMk id="40" creationId="{9522592B-8922-E866-70D8-B040682A8D35}"/>
          </ac:picMkLst>
        </pc:picChg>
        <pc:picChg chg="add del mod ord">
          <ac:chgData name="Alberto" userId="78a84c73-f82a-4350-bcdb-9d3ec95123ac" providerId="ADAL" clId="{8A790E57-7865-48E6-9A3E-6B7434A2F337}" dt="2022-12-20T21:04:04.999" v="10399"/>
          <ac:picMkLst>
            <pc:docMk/>
            <pc:sldMk cId="1658299521" sldId="272"/>
            <ac:picMk id="46" creationId="{0B96940B-BBBC-D5AF-22AF-AC56245B5938}"/>
          </ac:picMkLst>
        </pc:picChg>
        <pc:picChg chg="add mod">
          <ac:chgData name="Alberto" userId="78a84c73-f82a-4350-bcdb-9d3ec95123ac" providerId="ADAL" clId="{8A790E57-7865-48E6-9A3E-6B7434A2F337}" dt="2022-12-20T21:04:04.999" v="10399"/>
          <ac:picMkLst>
            <pc:docMk/>
            <pc:sldMk cId="1658299521" sldId="272"/>
            <ac:picMk id="47" creationId="{103FEEAB-4B1B-2C03-D010-F58FD8EDA40C}"/>
          </ac:picMkLst>
        </pc:picChg>
        <pc:cxnChg chg="del">
          <ac:chgData name="Alberto" userId="78a84c73-f82a-4350-bcdb-9d3ec95123ac" providerId="ADAL" clId="{8A790E57-7865-48E6-9A3E-6B7434A2F337}" dt="2022-12-20T20:55:37.436" v="9508" actId="478"/>
          <ac:cxnSpMkLst>
            <pc:docMk/>
            <pc:sldMk cId="1658299521" sldId="272"/>
            <ac:cxnSpMk id="20" creationId="{805E9AF8-B6EB-48A8-369C-B15379D419DA}"/>
          </ac:cxnSpMkLst>
        </pc:cxnChg>
        <pc:cxnChg chg="del">
          <ac:chgData name="Alberto" userId="78a84c73-f82a-4350-bcdb-9d3ec95123ac" providerId="ADAL" clId="{8A790E57-7865-48E6-9A3E-6B7434A2F337}" dt="2022-12-20T20:55:37.436" v="9508" actId="478"/>
          <ac:cxnSpMkLst>
            <pc:docMk/>
            <pc:sldMk cId="1658299521" sldId="272"/>
            <ac:cxnSpMk id="21" creationId="{04F9A6C2-4E14-0C5A-87C6-BEA39BC08CAB}"/>
          </ac:cxnSpMkLst>
        </pc:cxnChg>
        <pc:cxnChg chg="del">
          <ac:chgData name="Alberto" userId="78a84c73-f82a-4350-bcdb-9d3ec95123ac" providerId="ADAL" clId="{8A790E57-7865-48E6-9A3E-6B7434A2F337}" dt="2022-12-20T20:55:37.436" v="9508" actId="478"/>
          <ac:cxnSpMkLst>
            <pc:docMk/>
            <pc:sldMk cId="1658299521" sldId="272"/>
            <ac:cxnSpMk id="24" creationId="{F115CBA5-26E7-2B7F-A17E-4209263FB0D6}"/>
          </ac:cxnSpMkLst>
        </pc:cxnChg>
        <pc:cxnChg chg="del">
          <ac:chgData name="Alberto" userId="78a84c73-f82a-4350-bcdb-9d3ec95123ac" providerId="ADAL" clId="{8A790E57-7865-48E6-9A3E-6B7434A2F337}" dt="2022-12-20T20:55:37.436" v="9508" actId="478"/>
          <ac:cxnSpMkLst>
            <pc:docMk/>
            <pc:sldMk cId="1658299521" sldId="272"/>
            <ac:cxnSpMk id="29" creationId="{739893CD-0660-F115-6CE8-0290DC1AC332}"/>
          </ac:cxnSpMkLst>
        </pc:cxnChg>
      </pc:sldChg>
      <pc:sldChg chg="addSp delSp modSp new mod modTransition setBg modAnim delDesignElem">
        <pc:chgData name="Alberto" userId="78a84c73-f82a-4350-bcdb-9d3ec95123ac" providerId="ADAL" clId="{8A790E57-7865-48E6-9A3E-6B7434A2F337}" dt="2022-12-20T21:14:19.814" v="10425"/>
        <pc:sldMkLst>
          <pc:docMk/>
          <pc:sldMk cId="188823781" sldId="273"/>
        </pc:sldMkLst>
        <pc:spChg chg="del">
          <ac:chgData name="Alberto" userId="78a84c73-f82a-4350-bcdb-9d3ec95123ac" providerId="ADAL" clId="{8A790E57-7865-48E6-9A3E-6B7434A2F337}" dt="2022-12-20T21:06:00.589" v="10402" actId="26606"/>
          <ac:spMkLst>
            <pc:docMk/>
            <pc:sldMk cId="188823781" sldId="273"/>
            <ac:spMk id="2" creationId="{14D197DA-DF65-DDB3-0B0E-4BC57F647950}"/>
          </ac:spMkLst>
        </pc:spChg>
        <pc:spChg chg="del">
          <ac:chgData name="Alberto" userId="78a84c73-f82a-4350-bcdb-9d3ec95123ac" providerId="ADAL" clId="{8A790E57-7865-48E6-9A3E-6B7434A2F337}" dt="2022-12-20T21:05:57.946" v="10401" actId="22"/>
          <ac:spMkLst>
            <pc:docMk/>
            <pc:sldMk cId="188823781" sldId="273"/>
            <ac:spMk id="3" creationId="{C0C25834-4770-1A85-7F61-1C6F6C0107E6}"/>
          </ac:spMkLst>
        </pc:spChg>
        <pc:spChg chg="mod">
          <ac:chgData name="Alberto" userId="78a84c73-f82a-4350-bcdb-9d3ec95123ac" providerId="ADAL" clId="{8A790E57-7865-48E6-9A3E-6B7434A2F337}" dt="2022-12-20T21:06:28.384" v="10411"/>
          <ac:spMkLst>
            <pc:docMk/>
            <pc:sldMk cId="188823781" sldId="273"/>
            <ac:spMk id="4" creationId="{299D48C6-5E81-857E-4F00-3480C0A6E902}"/>
          </ac:spMkLst>
        </pc:spChg>
        <pc:spChg chg="add del mod">
          <ac:chgData name="Alberto" userId="78a84c73-f82a-4350-bcdb-9d3ec95123ac" providerId="ADAL" clId="{8A790E57-7865-48E6-9A3E-6B7434A2F337}" dt="2022-12-20T21:06:30.668" v="10412" actId="478"/>
          <ac:spMkLst>
            <pc:docMk/>
            <pc:sldMk cId="188823781" sldId="273"/>
            <ac:spMk id="8" creationId="{9C2E25A0-AFB9-B662-EA5A-64392EE0E793}"/>
          </ac:spMkLst>
        </pc:spChg>
        <pc:spChg chg="add del">
          <ac:chgData name="Alberto" userId="78a84c73-f82a-4350-bcdb-9d3ec95123ac" providerId="ADAL" clId="{8A790E57-7865-48E6-9A3E-6B7434A2F337}" dt="2022-12-20T21:06:28.384" v="10411"/>
          <ac:spMkLst>
            <pc:docMk/>
            <pc:sldMk cId="188823781" sldId="273"/>
            <ac:spMk id="11" creationId="{9EB54D17-3792-403D-9127-495845021D2B}"/>
          </ac:spMkLst>
        </pc:spChg>
        <pc:spChg chg="add del">
          <ac:chgData name="Alberto" userId="78a84c73-f82a-4350-bcdb-9d3ec95123ac" providerId="ADAL" clId="{8A790E57-7865-48E6-9A3E-6B7434A2F337}" dt="2022-12-20T21:06:28.384" v="10411"/>
          <ac:spMkLst>
            <pc:docMk/>
            <pc:sldMk cId="188823781" sldId="273"/>
            <ac:spMk id="13" creationId="{05FB7726-C6A8-44D0-B179-A65DE454D836}"/>
          </ac:spMkLst>
        </pc:spChg>
        <pc:picChg chg="add del mod ord">
          <ac:chgData name="Alberto" userId="78a84c73-f82a-4350-bcdb-9d3ec95123ac" providerId="ADAL" clId="{8A790E57-7865-48E6-9A3E-6B7434A2F337}" dt="2022-12-20T21:06:14.633" v="10404" actId="478"/>
          <ac:picMkLst>
            <pc:docMk/>
            <pc:sldMk cId="188823781" sldId="273"/>
            <ac:picMk id="6" creationId="{B966D451-62C4-1F43-8572-7FD243376FD8}"/>
          </ac:picMkLst>
        </pc:picChg>
        <pc:picChg chg="add mod">
          <ac:chgData name="Alberto" userId="78a84c73-f82a-4350-bcdb-9d3ec95123ac" providerId="ADAL" clId="{8A790E57-7865-48E6-9A3E-6B7434A2F337}" dt="2022-12-20T21:06:46.399" v="10418" actId="1076"/>
          <ac:picMkLst>
            <pc:docMk/>
            <pc:sldMk cId="188823781" sldId="273"/>
            <ac:picMk id="10" creationId="{53CB9E13-FC8D-3850-242B-A4F084AC504B}"/>
          </ac:picMkLst>
        </pc:picChg>
        <pc:picChg chg="add del mod">
          <ac:chgData name="Alberto" userId="78a84c73-f82a-4350-bcdb-9d3ec95123ac" providerId="ADAL" clId="{8A790E57-7865-48E6-9A3E-6B7434A2F337}" dt="2022-12-20T21:07:18.720" v="10421"/>
          <ac:picMkLst>
            <pc:docMk/>
            <pc:sldMk cId="188823781" sldId="273"/>
            <ac:picMk id="16" creationId="{87AA9941-D8DC-3A94-2DD6-65BBC6152E44}"/>
          </ac:picMkLst>
        </pc:picChg>
        <pc:picChg chg="add del mod">
          <ac:chgData name="Alberto" userId="78a84c73-f82a-4350-bcdb-9d3ec95123ac" providerId="ADAL" clId="{8A790E57-7865-48E6-9A3E-6B7434A2F337}" dt="2022-12-20T21:07:43.209" v="10422"/>
          <ac:picMkLst>
            <pc:docMk/>
            <pc:sldMk cId="188823781" sldId="273"/>
            <ac:picMk id="19" creationId="{597E5A55-FA30-9444-77A2-63FF04642D5E}"/>
          </ac:picMkLst>
        </pc:picChg>
        <pc:picChg chg="add del mod">
          <ac:chgData name="Alberto" userId="78a84c73-f82a-4350-bcdb-9d3ec95123ac" providerId="ADAL" clId="{8A790E57-7865-48E6-9A3E-6B7434A2F337}" dt="2022-12-20T21:13:54.592" v="10424"/>
          <ac:picMkLst>
            <pc:docMk/>
            <pc:sldMk cId="188823781" sldId="273"/>
            <ac:picMk id="20" creationId="{F6F1796C-94D3-49C9-8F5A-2D5202638B30}"/>
          </ac:picMkLst>
        </pc:picChg>
        <pc:picChg chg="add del mod ord">
          <ac:chgData name="Alberto" userId="78a84c73-f82a-4350-bcdb-9d3ec95123ac" providerId="ADAL" clId="{8A790E57-7865-48E6-9A3E-6B7434A2F337}" dt="2022-12-20T21:14:19.814" v="10425"/>
          <ac:picMkLst>
            <pc:docMk/>
            <pc:sldMk cId="188823781" sldId="273"/>
            <ac:picMk id="23" creationId="{DFDF7F3D-0563-D493-7E54-5036866800CF}"/>
          </ac:picMkLst>
        </pc:picChg>
        <pc:picChg chg="add mod">
          <ac:chgData name="Alberto" userId="78a84c73-f82a-4350-bcdb-9d3ec95123ac" providerId="ADAL" clId="{8A790E57-7865-48E6-9A3E-6B7434A2F337}" dt="2022-12-20T21:14:19.814" v="10425"/>
          <ac:picMkLst>
            <pc:docMk/>
            <pc:sldMk cId="188823781" sldId="273"/>
            <ac:picMk id="24" creationId="{323D190E-9230-B908-B17F-50A47D19E5FE}"/>
          </ac:picMkLst>
        </pc:picChg>
      </pc:sldChg>
      <pc:sldChg chg="addSp delSp modSp new mod ord modTransition setBg delAnim modAnim">
        <pc:chgData name="Alberto" userId="78a84c73-f82a-4350-bcdb-9d3ec95123ac" providerId="ADAL" clId="{8A790E57-7865-48E6-9A3E-6B7434A2F337}" dt="2022-12-20T21:24:06.700" v="10462"/>
        <pc:sldMkLst>
          <pc:docMk/>
          <pc:sldMk cId="2613492723" sldId="274"/>
        </pc:sldMkLst>
        <pc:spChg chg="mod">
          <ac:chgData name="Alberto" userId="78a84c73-f82a-4350-bcdb-9d3ec95123ac" providerId="ADAL" clId="{8A790E57-7865-48E6-9A3E-6B7434A2F337}" dt="2022-12-20T21:19:49.604" v="10447" actId="20577"/>
          <ac:spMkLst>
            <pc:docMk/>
            <pc:sldMk cId="2613492723" sldId="274"/>
            <ac:spMk id="2" creationId="{7B269EE5-D7BB-22C9-5504-3D47471E8B20}"/>
          </ac:spMkLst>
        </pc:spChg>
        <pc:spChg chg="del mod">
          <ac:chgData name="Alberto" userId="78a84c73-f82a-4350-bcdb-9d3ec95123ac" providerId="ADAL" clId="{8A790E57-7865-48E6-9A3E-6B7434A2F337}" dt="2022-12-20T21:19:38.701" v="10430"/>
          <ac:spMkLst>
            <pc:docMk/>
            <pc:sldMk cId="2613492723" sldId="274"/>
            <ac:spMk id="3" creationId="{9F8DCBEB-0FE4-CE66-2F9E-9CD26C614935}"/>
          </ac:spMkLst>
        </pc:spChg>
        <pc:spChg chg="mod">
          <ac:chgData name="Alberto" userId="78a84c73-f82a-4350-bcdb-9d3ec95123ac" providerId="ADAL" clId="{8A790E57-7865-48E6-9A3E-6B7434A2F337}" dt="2022-12-20T21:19:20.736" v="10429"/>
          <ac:spMkLst>
            <pc:docMk/>
            <pc:sldMk cId="2613492723" sldId="274"/>
            <ac:spMk id="4" creationId="{778684B5-F966-4D02-065D-B0616FE56E75}"/>
          </ac:spMkLst>
        </pc:spChg>
        <pc:spChg chg="add del mod">
          <ac:chgData name="Alberto" userId="78a84c73-f82a-4350-bcdb-9d3ec95123ac" providerId="ADAL" clId="{8A790E57-7865-48E6-9A3E-6B7434A2F337}" dt="2022-12-20T21:22:19.965" v="10457"/>
          <ac:spMkLst>
            <pc:docMk/>
            <pc:sldMk cId="2613492723" sldId="274"/>
            <ac:spMk id="7" creationId="{A3D50815-AF69-0C09-1EE3-07944B58D991}"/>
          </ac:spMkLst>
        </pc:spChg>
        <pc:picChg chg="add del mod">
          <ac:chgData name="Alberto" userId="78a84c73-f82a-4350-bcdb-9d3ec95123ac" providerId="ADAL" clId="{8A790E57-7865-48E6-9A3E-6B7434A2F337}" dt="2022-12-20T21:22:16.480" v="10456" actId="478"/>
          <ac:picMkLst>
            <pc:docMk/>
            <pc:sldMk cId="2613492723" sldId="274"/>
            <ac:picMk id="5" creationId="{D55BFFE9-8F4C-9E7B-7323-585130500879}"/>
          </ac:picMkLst>
        </pc:picChg>
        <pc:picChg chg="add mod">
          <ac:chgData name="Alberto" userId="78a84c73-f82a-4350-bcdb-9d3ec95123ac" providerId="ADAL" clId="{8A790E57-7865-48E6-9A3E-6B7434A2F337}" dt="2022-12-20T21:22:57.853" v="10458" actId="1440"/>
          <ac:picMkLst>
            <pc:docMk/>
            <pc:sldMk cId="2613492723" sldId="274"/>
            <ac:picMk id="8" creationId="{9555FE29-B3C8-863A-480F-751428E215DC}"/>
          </ac:picMkLst>
        </pc:picChg>
        <pc:picChg chg="add del mod">
          <ac:chgData name="Alberto" userId="78a84c73-f82a-4350-bcdb-9d3ec95123ac" providerId="ADAL" clId="{8A790E57-7865-48E6-9A3E-6B7434A2F337}" dt="2022-12-20T21:23:46.061" v="10461"/>
          <ac:picMkLst>
            <pc:docMk/>
            <pc:sldMk cId="2613492723" sldId="274"/>
            <ac:picMk id="12" creationId="{9A1BF10D-F29A-ED66-AEC5-7C3AD92631E1}"/>
          </ac:picMkLst>
        </pc:picChg>
        <pc:picChg chg="add del mod">
          <ac:chgData name="Alberto" userId="78a84c73-f82a-4350-bcdb-9d3ec95123ac" providerId="ADAL" clId="{8A790E57-7865-48E6-9A3E-6B7434A2F337}" dt="2022-12-20T21:24:06.700" v="10462"/>
          <ac:picMkLst>
            <pc:docMk/>
            <pc:sldMk cId="2613492723" sldId="274"/>
            <ac:picMk id="15" creationId="{EC7F3971-C93D-7754-A67A-9EF193C37867}"/>
          </ac:picMkLst>
        </pc:picChg>
        <pc:picChg chg="add mod">
          <ac:chgData name="Alberto" userId="78a84c73-f82a-4350-bcdb-9d3ec95123ac" providerId="ADAL" clId="{8A790E57-7865-48E6-9A3E-6B7434A2F337}" dt="2022-12-20T21:24:06.700" v="10462"/>
          <ac:picMkLst>
            <pc:docMk/>
            <pc:sldMk cId="2613492723" sldId="274"/>
            <ac:picMk id="16" creationId="{67052DEE-4B72-6575-F0D5-3C0247D583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C6A57-A2D4-462E-B073-4734912B4B9F}" type="datetimeFigureOut">
              <a:rPr lang="es-ES" smtClean="0"/>
              <a:t>20/12/2022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1ECC0-AE2F-4AA4-8E3D-918F81108D12}" type="slidenum">
              <a:rPr lang="es-ES" smtClean="0"/>
              <a:t>‹Nº›</a:t>
            </a:fld>
            <a:endParaRPr lang="es-ES"/>
          </a:p>
        </p:txBody>
      </p:sp>
    </p:spTree>
    <p:extLst>
      <p:ext uri="{BB962C8B-B14F-4D97-AF65-F5344CB8AC3E}">
        <p14:creationId xmlns:p14="http://schemas.microsoft.com/office/powerpoint/2010/main" val="324545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mi nombre es Alberto Fernández Merchán y soy de Huelva. Este es mi trabajo sobre el algoritmo Q-</a:t>
            </a:r>
            <a:r>
              <a:rPr lang="es-ES" dirty="0" err="1"/>
              <a:t>Learning</a:t>
            </a:r>
            <a:r>
              <a:rPr lang="es-ES" dirty="0"/>
              <a:t> aplicado a un ejemplo de juguete, en este caso, un laberinto.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a:t>
            </a:fld>
            <a:endParaRPr lang="es-ES"/>
          </a:p>
        </p:txBody>
      </p:sp>
    </p:spTree>
    <p:extLst>
      <p:ext uri="{BB962C8B-B14F-4D97-AF65-F5344CB8AC3E}">
        <p14:creationId xmlns:p14="http://schemas.microsoft.com/office/powerpoint/2010/main" val="560829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último, la recompensa que acumula el agente en cada época del entrenamiento aumenta de forma inversa al número de pasos. Esto es porque, a mayor número de pasos, la recompensa del Q-valor va disminuyendo.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12</a:t>
            </a:fld>
            <a:endParaRPr lang="es-ES"/>
          </a:p>
        </p:txBody>
      </p:sp>
    </p:spTree>
    <p:extLst>
      <p:ext uri="{BB962C8B-B14F-4D97-AF65-F5344CB8AC3E}">
        <p14:creationId xmlns:p14="http://schemas.microsoft.com/office/powerpoint/2010/main" val="408840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representación del problema no es del todo buena ya que el agente se aprende un mapa concreto. Si le pasáramos otro mapa el agente fallaría y no lo podría resolver.</a:t>
            </a:r>
            <a:br>
              <a:rPr lang="es-ES" dirty="0"/>
            </a:br>
            <a:br>
              <a:rPr lang="es-ES" dirty="0"/>
            </a:br>
            <a:r>
              <a:rPr lang="es-ES" dirty="0"/>
              <a:t>La solución es volver a definir los estados para que estos sean más generales, es decir, crear nuevos estados del tipo “La meta está a la izquierda” o “hay una pared a la derecha”.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13</a:t>
            </a:fld>
            <a:endParaRPr lang="es-ES"/>
          </a:p>
        </p:txBody>
      </p:sp>
    </p:spTree>
    <p:extLst>
      <p:ext uri="{BB962C8B-B14F-4D97-AF65-F5344CB8AC3E}">
        <p14:creationId xmlns:p14="http://schemas.microsoft.com/office/powerpoint/2010/main" val="100739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Q-</a:t>
            </a:r>
            <a:r>
              <a:rPr lang="es-ES" dirty="0" err="1"/>
              <a:t>Learning</a:t>
            </a:r>
            <a:r>
              <a:rPr lang="es-ES" dirty="0"/>
              <a:t> es un algoritmo de aprendizaje por refuerzo que está basado en valores, es decir, que actualiza la función de valor en base a una ecuación.</a:t>
            </a:r>
            <a:br>
              <a:rPr lang="es-ES" dirty="0"/>
            </a:br>
            <a:br>
              <a:rPr lang="es-ES" dirty="0"/>
            </a:br>
            <a:r>
              <a:rPr lang="es-ES" dirty="0"/>
              <a:t>En este caso utilizamos la ecuación de </a:t>
            </a:r>
            <a:r>
              <a:rPr lang="es-ES" dirty="0" err="1"/>
              <a:t>Bellman</a:t>
            </a:r>
            <a:r>
              <a:rPr lang="es-ES" dirty="0"/>
              <a:t> que genera un valor de Q para un estado y una acción concreta basándose en el valor actual y en el valor esperado en el futuro. Además utiliza un factor de aprendizaje (Alpha) y uno de descuento (gamma) que permiten modificar cómo se tiene en cuenta el futuro.</a:t>
            </a:r>
            <a:br>
              <a:rPr lang="es-ES" dirty="0"/>
            </a:br>
            <a:br>
              <a:rPr lang="es-ES" dirty="0"/>
            </a:br>
            <a:r>
              <a:rPr lang="es-ES" dirty="0"/>
              <a:t>El algoritmo construye una tabla de estados x acciones y donde cada celda contiene el valor que el agente estima que conseguirá al realizar dicha acción en ese estado.</a:t>
            </a:r>
          </a:p>
          <a:p>
            <a:endParaRPr lang="es-ES" dirty="0"/>
          </a:p>
          <a:p>
            <a:r>
              <a:rPr lang="es-ES" dirty="0"/>
              <a:t>Para elegir una acción, el agente escogerá la que le proporcione una mayor recompensa.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2</a:t>
            </a:fld>
            <a:endParaRPr lang="es-ES"/>
          </a:p>
        </p:txBody>
      </p:sp>
    </p:spTree>
    <p:extLst>
      <p:ext uri="{BB962C8B-B14F-4D97-AF65-F5344CB8AC3E}">
        <p14:creationId xmlns:p14="http://schemas.microsoft.com/office/powerpoint/2010/main" val="406341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ejemplo que he propuesto es la resolución de un laberinto. Sin embargo, existen muchas maneras de llegar a la posición final.</a:t>
            </a:r>
            <a:br>
              <a:rPr lang="es-ES" dirty="0"/>
            </a:br>
            <a:endParaRPr lang="es-ES" dirty="0"/>
          </a:p>
          <a:p>
            <a:r>
              <a:rPr lang="es-ES" dirty="0"/>
              <a:t>(</a:t>
            </a:r>
            <a:r>
              <a:rPr lang="es-ES" dirty="0" err="1"/>
              <a:t>Click</a:t>
            </a:r>
            <a:r>
              <a:rPr lang="es-ES" dirty="0"/>
              <a:t>)</a:t>
            </a:r>
          </a:p>
          <a:p>
            <a:br>
              <a:rPr lang="es-ES" dirty="0"/>
            </a:br>
            <a:r>
              <a:rPr lang="es-ES" dirty="0"/>
              <a:t>Como he mencionado anteriormente, el agente tratará de maximizar la recompensa y, por tanto, escogerá el camino más corto que lo lleve a la meta.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3</a:t>
            </a:fld>
            <a:endParaRPr lang="es-ES"/>
          </a:p>
        </p:txBody>
      </p:sp>
    </p:spTree>
    <p:extLst>
      <p:ext uri="{BB962C8B-B14F-4D97-AF65-F5344CB8AC3E}">
        <p14:creationId xmlns:p14="http://schemas.microsoft.com/office/powerpoint/2010/main" val="9589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dilema de la exploración-explotación se ha resuelto aumentando la proporción de explotación a medida que avanza las iteraciones del algoritmo. De esta forma, cuando empieza, el agente tiene el porcentaje inicial, pero, cuando termina, acaba utilizando las acciones que ha aprendido completamente y no explora.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4</a:t>
            </a:fld>
            <a:endParaRPr lang="es-ES"/>
          </a:p>
        </p:txBody>
      </p:sp>
    </p:spTree>
    <p:extLst>
      <p:ext uri="{BB962C8B-B14F-4D97-AF65-F5344CB8AC3E}">
        <p14:creationId xmlns:p14="http://schemas.microsoft.com/office/powerpoint/2010/main" val="312594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ejemplo, el agente podrá moverse en cuatro direcciones: hacia arriba, hacia abajo, hacia la derecha o hacia la izquierda. </a:t>
            </a:r>
          </a:p>
          <a:p>
            <a:r>
              <a:rPr lang="es-ES" dirty="0"/>
              <a:t>No se puede salir de los límites del mapa, pero el agente podrá moverse a través de los obstáculos si considera que la recompensa es superior a las demás. Esto nunca ocurrirá, ya que siempre existe un camino libre hacia la meta.</a:t>
            </a:r>
          </a:p>
          <a:p>
            <a:endParaRPr lang="es-ES" dirty="0"/>
          </a:p>
          <a:p>
            <a:r>
              <a:rPr lang="es-ES" dirty="0"/>
              <a:t>En cuanto a los estados, estos serán cada una de las casillas del mapa. De esta forma, al realizar una acción, el agente se moverá de estado y, por tanto, de casilla.</a:t>
            </a:r>
          </a:p>
          <a:p>
            <a:endParaRPr lang="es-ES" dirty="0"/>
          </a:p>
        </p:txBody>
      </p:sp>
      <p:sp>
        <p:nvSpPr>
          <p:cNvPr id="4" name="Marcador de número de diapositiva 3"/>
          <p:cNvSpPr>
            <a:spLocks noGrp="1"/>
          </p:cNvSpPr>
          <p:nvPr>
            <p:ph type="sldNum" sz="quarter" idx="5"/>
          </p:nvPr>
        </p:nvSpPr>
        <p:spPr/>
        <p:txBody>
          <a:bodyPr/>
          <a:lstStyle/>
          <a:p>
            <a:fld id="{2CF1ECC0-AE2F-4AA4-8E3D-918F81108D12}" type="slidenum">
              <a:rPr lang="es-ES" smtClean="0"/>
              <a:t>5</a:t>
            </a:fld>
            <a:endParaRPr lang="es-ES"/>
          </a:p>
        </p:txBody>
      </p:sp>
    </p:spTree>
    <p:extLst>
      <p:ext uri="{BB962C8B-B14F-4D97-AF65-F5344CB8AC3E}">
        <p14:creationId xmlns:p14="http://schemas.microsoft.com/office/powerpoint/2010/main" val="33611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algoritmo de </a:t>
            </a:r>
            <a:r>
              <a:rPr lang="es-ES" dirty="0" err="1"/>
              <a:t>Qlearning</a:t>
            </a:r>
            <a:r>
              <a:rPr lang="es-ES" dirty="0"/>
              <a:t> utiliza una tabla estados-acciones donde cada celda representa el valor de recompensa que obtendrá el agente al realizar una acción en un estado determinado.</a:t>
            </a:r>
            <a:br>
              <a:rPr lang="es-ES" dirty="0"/>
            </a:br>
            <a:r>
              <a:rPr lang="es-ES" dirty="0"/>
              <a:t>Para rellenar esta tabla se hace uso de la función </a:t>
            </a:r>
            <a:r>
              <a:rPr lang="es-ES" dirty="0" err="1"/>
              <a:t>setReward</a:t>
            </a:r>
            <a:r>
              <a:rPr lang="es-ES" dirty="0"/>
              <a:t> que recalcula el valor de la celda que se le pasa por parámetro.</a:t>
            </a:r>
          </a:p>
          <a:p>
            <a:r>
              <a:rPr lang="es-ES" dirty="0"/>
              <a:t>El cálculo se realiza teniendo en cuenta: el valor actual de Q, que se almacena en la variable </a:t>
            </a:r>
            <a:r>
              <a:rPr lang="es-ES" dirty="0" err="1"/>
              <a:t>currentQ</a:t>
            </a:r>
            <a:r>
              <a:rPr lang="es-ES" dirty="0"/>
              <a:t>…</a:t>
            </a:r>
          </a:p>
          <a:p>
            <a:endParaRPr lang="es-ES" dirty="0"/>
          </a:p>
          <a:p>
            <a:r>
              <a:rPr lang="es-ES" dirty="0"/>
              <a:t>Por último, se asigna el nuevo valor calculado de Q a la acción correspondiente.</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6</a:t>
            </a:fld>
            <a:endParaRPr lang="es-ES"/>
          </a:p>
        </p:txBody>
      </p:sp>
    </p:spTree>
    <p:extLst>
      <p:ext uri="{BB962C8B-B14F-4D97-AF65-F5344CB8AC3E}">
        <p14:creationId xmlns:p14="http://schemas.microsoft.com/office/powerpoint/2010/main" val="1429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resultado es el esperado, el agente encuentra el camino óptimo. Si echamos un ojo a la Q-tabla podemos ver como el valor máximo de la recompensa en cada estado es la acción que el agente ha realizado.</a:t>
            </a:r>
            <a:br>
              <a:rPr lang="es-ES" dirty="0"/>
            </a:br>
            <a:br>
              <a:rPr lang="es-ES" dirty="0"/>
            </a:br>
            <a:r>
              <a:rPr lang="es-ES" dirty="0"/>
              <a:t>En este caso, podemos ver como en el estado 103 el agente elige ir hacia arriba porque la recompensa que le otorga moverse a la izquierda o a la derecha es demasiado baja.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9</a:t>
            </a:fld>
            <a:endParaRPr lang="es-ES"/>
          </a:p>
        </p:txBody>
      </p:sp>
    </p:spTree>
    <p:extLst>
      <p:ext uri="{BB962C8B-B14F-4D97-AF65-F5344CB8AC3E}">
        <p14:creationId xmlns:p14="http://schemas.microsoft.com/office/powerpoint/2010/main" val="280698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ver que, efectivamente, el agente ha aprendido el camino mínimo podemos observar la siguiente gráfica: En la primera iteración, el agente no tiene la Q-tabla rellena y, por ello, realiza acciones al azar hasta encontrar la meta. Una vez consigue rellenarla en la primera iteración, el número de pasos baja considerablemente. Las pequeñas oscilaciones que hay al principio de la gráfica corresponden a periodos de exploración donde el agente trata de encontrar movimientos mejores.</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10</a:t>
            </a:fld>
            <a:endParaRPr lang="es-ES"/>
          </a:p>
        </p:txBody>
      </p:sp>
    </p:spTree>
    <p:extLst>
      <p:ext uri="{BB962C8B-B14F-4D97-AF65-F5344CB8AC3E}">
        <p14:creationId xmlns:p14="http://schemas.microsoft.com/office/powerpoint/2010/main" val="194551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tiempo que tarda el agente en encontrar la solución, podemos decir que es proporcional al número de movimientos que hace. </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11</a:t>
            </a:fld>
            <a:endParaRPr lang="es-ES"/>
          </a:p>
        </p:txBody>
      </p:sp>
    </p:spTree>
    <p:extLst>
      <p:ext uri="{BB962C8B-B14F-4D97-AF65-F5344CB8AC3E}">
        <p14:creationId xmlns:p14="http://schemas.microsoft.com/office/powerpoint/2010/main" val="572273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F7477A69-D8F5-478A-97FD-6E073944701C}" type="datetime1">
              <a:rPr lang="en-US" smtClean="0"/>
              <a:t>12/20/2022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‹Nº›</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200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F02D0562-2C4E-4E29-8B76-FCF8D146A81F}" type="datetime1">
              <a:rPr lang="en-US" smtClean="0"/>
              <a:t>12/20/2022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753980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EE5C3AA3-EA88-413A-AA17-8FDF77DD3EBF}" type="datetime1">
              <a:rPr lang="en-US" smtClean="0"/>
              <a:t>12/20/2022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60791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96FC9843-00C2-4074-BAB7-93DF323EC16D}" type="datetime1">
              <a:rPr lang="en-US" smtClean="0"/>
              <a:t>12/20/2022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07300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AEE8AF1D-B461-4566-AEE2-812471B1A783}" type="datetime1">
              <a:rPr lang="en-US" smtClean="0"/>
              <a:t>12/20/2022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‹Nº›</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0408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2898B803-49C4-4CA1-B0AE-C95186236B7F}" type="datetime1">
              <a:rPr lang="en-US" smtClean="0"/>
              <a:t>12/20/2022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9452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E9FD827D-BF63-4DA0-8403-0D8A8C867B5B}" type="datetime1">
              <a:rPr lang="en-US" smtClean="0"/>
              <a:t>12/20/2022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59599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82B11CB6-D136-4CEC-81A3-3682B82E048C}" type="datetime1">
              <a:rPr lang="en-US" smtClean="0"/>
              <a:t>12/20/2022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86360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586EC32C-F87A-4F7D-9B49-20535FC3EEE2}" type="datetime1">
              <a:rPr lang="en-US" smtClean="0"/>
              <a:t>12/20/2022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53918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7C65767D-0BE9-473D-8C55-A3E294C0A6BB}" type="datetime1">
              <a:rPr lang="en-US" smtClean="0"/>
              <a:t>12/20/2022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54429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6141D740-9185-43A9-8243-F09D44BB7555}" type="datetime1">
              <a:rPr lang="en-US" smtClean="0"/>
              <a:t>12/20/2022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01303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‹Nº›</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558A916C-B179-4EE0-9E57-49A8BF84311C}" type="datetime1">
              <a:rPr lang="en-US" smtClean="0"/>
              <a:t>12/20/2022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53587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themeOverride" Target="../theme/themeOverride8.xml"/><Relationship Id="rId6" Type="http://schemas.openxmlformats.org/officeDocument/2006/relationships/image" Target="../media/image19.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8.png"/><Relationship Id="rId2" Type="http://schemas.microsoft.com/office/2007/relationships/media" Target="../media/media12.m4a"/><Relationship Id="rId1" Type="http://schemas.openxmlformats.org/officeDocument/2006/relationships/themeOverride" Target="../theme/themeOverride9.xml"/><Relationship Id="rId6" Type="http://schemas.openxmlformats.org/officeDocument/2006/relationships/image" Target="../media/image2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8.png"/><Relationship Id="rId2" Type="http://schemas.microsoft.com/office/2007/relationships/media" Target="../media/media13.m4a"/><Relationship Id="rId1" Type="http://schemas.openxmlformats.org/officeDocument/2006/relationships/themeOverride" Target="../theme/themeOverride10.xml"/><Relationship Id="rId6" Type="http://schemas.openxmlformats.org/officeDocument/2006/relationships/image" Target="../media/image2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4.m4a"/><Relationship Id="rId7" Type="http://schemas.openxmlformats.org/officeDocument/2006/relationships/image" Target="../media/image23.png"/><Relationship Id="rId2" Type="http://schemas.microsoft.com/office/2007/relationships/media" Target="../media/media14.m4a"/><Relationship Id="rId1" Type="http://schemas.openxmlformats.org/officeDocument/2006/relationships/themeOverride" Target="../theme/themeOverride11.xml"/><Relationship Id="rId6" Type="http://schemas.openxmlformats.org/officeDocument/2006/relationships/image" Target="../media/image22.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3.m4a"/><Relationship Id="rId7" Type="http://schemas.openxmlformats.org/officeDocument/2006/relationships/image" Target="../media/image9.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notesSlide" Target="../notesSlides/notesSlide3.xml"/><Relationship Id="rId11"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8.png"/><Relationship Id="rId4" Type="http://schemas.openxmlformats.org/officeDocument/2006/relationships/audio" Target="../media/media3.m4a"/><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4.m4a"/><Relationship Id="rId7" Type="http://schemas.openxmlformats.org/officeDocument/2006/relationships/image" Target="../media/image13.png"/><Relationship Id="rId2" Type="http://schemas.microsoft.com/office/2007/relationships/media" Target="../media/media4.m4a"/><Relationship Id="rId1" Type="http://schemas.openxmlformats.org/officeDocument/2006/relationships/themeOverride" Target="../theme/themeOverride2.xml"/><Relationship Id="rId6" Type="http://schemas.openxmlformats.org/officeDocument/2006/relationships/image" Target="../media/image12.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14.png"/><Relationship Id="rId2" Type="http://schemas.microsoft.com/office/2007/relationships/media" Target="../media/media6.m4a"/><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hemeOverride" Target="../theme/themeOverride5.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video" Target="NULL" TargetMode="Externa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6.xml"/><Relationship Id="rId6" Type="http://schemas.openxmlformats.org/officeDocument/2006/relationships/audio" Target="../media/media9.m4a"/><Relationship Id="rId5" Type="http://schemas.microsoft.com/office/2007/relationships/media" Target="../media/media9.m4a"/><Relationship Id="rId4" Type="http://schemas.microsoft.com/office/2007/relationships/media" Target="../media/media8.mkv"/><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hemeOverride" Target="../theme/themeOverride7.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a&#10;&#10;Descripción generada automáticamente">
            <a:extLst>
              <a:ext uri="{FF2B5EF4-FFF2-40B4-BE49-F238E27FC236}">
                <a16:creationId xmlns:a16="http://schemas.microsoft.com/office/drawing/2014/main" id="{6BA2A00E-BDA7-7579-D07F-5FA3DBB993DD}"/>
              </a:ext>
            </a:extLst>
          </p:cNvPr>
          <p:cNvPicPr>
            <a:picLocks noChangeAspect="1"/>
          </p:cNvPicPr>
          <p:nvPr/>
        </p:nvPicPr>
        <p:blipFill rotWithShape="1">
          <a:blip r:embed="rId5">
            <a:alphaModFix amt="41000"/>
          </a:blip>
          <a:srcRect t="29688"/>
          <a:stretch/>
        </p:blipFill>
        <p:spPr>
          <a:xfrm>
            <a:off x="-1" y="1"/>
            <a:ext cx="12192001" cy="6857999"/>
          </a:xfrm>
          <a:prstGeom prst="rect">
            <a:avLst/>
          </a:prstGeom>
        </p:spPr>
      </p:pic>
      <p:sp>
        <p:nvSpPr>
          <p:cNvPr id="2" name="Título 1">
            <a:extLst>
              <a:ext uri="{FF2B5EF4-FFF2-40B4-BE49-F238E27FC236}">
                <a16:creationId xmlns:a16="http://schemas.microsoft.com/office/drawing/2014/main" id="{5CAA1625-D513-8F85-F65A-09D452C83F81}"/>
              </a:ext>
            </a:extLst>
          </p:cNvPr>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anchor="b">
            <a:normAutofit/>
          </a:bodyPr>
          <a:lstStyle/>
          <a:p>
            <a:r>
              <a:rPr lang="es-ES" b="1" dirty="0">
                <a:solidFill>
                  <a:schemeClr val="bg1"/>
                </a:solidFill>
              </a:rPr>
              <a:t>Algoritmo Q-</a:t>
            </a:r>
            <a:r>
              <a:rPr lang="es-ES" b="1" dirty="0" err="1">
                <a:solidFill>
                  <a:schemeClr val="bg1"/>
                </a:solidFill>
              </a:rPr>
              <a:t>Learning</a:t>
            </a:r>
            <a:br>
              <a:rPr lang="es-ES" b="1" dirty="0">
                <a:solidFill>
                  <a:schemeClr val="bg1"/>
                </a:solidFill>
              </a:rPr>
            </a:br>
            <a:r>
              <a:rPr lang="es-ES" sz="1400" b="1" dirty="0">
                <a:solidFill>
                  <a:schemeClr val="bg1"/>
                </a:solidFill>
              </a:rPr>
              <a:t>Aplicado a un ejemplo de juguete</a:t>
            </a:r>
            <a:endParaRPr lang="es-ES" b="1" dirty="0">
              <a:solidFill>
                <a:schemeClr val="bg1"/>
              </a:solidFill>
            </a:endParaRPr>
          </a:p>
        </p:txBody>
      </p:sp>
      <p:sp>
        <p:nvSpPr>
          <p:cNvPr id="3" name="Subtítulo 2">
            <a:extLst>
              <a:ext uri="{FF2B5EF4-FFF2-40B4-BE49-F238E27FC236}">
                <a16:creationId xmlns:a16="http://schemas.microsoft.com/office/drawing/2014/main" id="{1F7AB768-07B1-6A8B-A1A2-DF9150FC6B17}"/>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s-ES" dirty="0">
                <a:solidFill>
                  <a:schemeClr val="bg1"/>
                </a:solidFill>
              </a:rPr>
              <a:t>Alberto Fernández Merchán</a:t>
            </a:r>
          </a:p>
          <a:p>
            <a:r>
              <a:rPr lang="es-ES" dirty="0">
                <a:solidFill>
                  <a:schemeClr val="bg1"/>
                </a:solidFill>
              </a:rPr>
              <a:t>Huelva</a:t>
            </a:r>
          </a:p>
        </p:txBody>
      </p:sp>
      <p:grpSp>
        <p:nvGrpSpPr>
          <p:cNvPr id="18"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9"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Imagen 4" descr="Imagen que contiene Logotipo&#10;&#10;Descripción generada automáticamente">
            <a:extLst>
              <a:ext uri="{FF2B5EF4-FFF2-40B4-BE49-F238E27FC236}">
                <a16:creationId xmlns:a16="http://schemas.microsoft.com/office/drawing/2014/main" id="{1103A0B7-6ADC-9A9D-99B9-4C5D49D2D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282" y="5027829"/>
            <a:ext cx="2003002" cy="2003002"/>
          </a:xfrm>
          <a:prstGeom prst="rect">
            <a:avLst/>
          </a:prstGeom>
        </p:spPr>
      </p:pic>
      <p:pic>
        <p:nvPicPr>
          <p:cNvPr id="7" name="Imagen 6" descr="Texto, Logotipo&#10;&#10;Descripción generada automáticamente">
            <a:extLst>
              <a:ext uri="{FF2B5EF4-FFF2-40B4-BE49-F238E27FC236}">
                <a16:creationId xmlns:a16="http://schemas.microsoft.com/office/drawing/2014/main" id="{99DD5106-778B-1E2B-AF81-945F8AED1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5401" y="5325857"/>
            <a:ext cx="1532142" cy="1532142"/>
          </a:xfrm>
          <a:prstGeom prst="rect">
            <a:avLst/>
          </a:prstGeom>
        </p:spPr>
      </p:pic>
      <p:pic>
        <p:nvPicPr>
          <p:cNvPr id="28" name="Audio 27">
            <a:hlinkClick r:id="" action="ppaction://media"/>
            <a:extLst>
              <a:ext uri="{FF2B5EF4-FFF2-40B4-BE49-F238E27FC236}">
                <a16:creationId xmlns:a16="http://schemas.microsoft.com/office/drawing/2014/main" id="{44BFD4A5-61CA-F441-5AB7-E09494D0037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2840449"/>
      </p:ext>
    </p:extLst>
  </p:cSld>
  <p:clrMapOvr>
    <a:masterClrMapping/>
  </p:clrMapOvr>
  <mc:AlternateContent xmlns:mc="http://schemas.openxmlformats.org/markup-compatibility/2006">
    <mc:Choice xmlns:p14="http://schemas.microsoft.com/office/powerpoint/2010/main" Requires="p14">
      <p:transition spd="slow" p14:dur="2000" advTm="8614"/>
    </mc:Choice>
    <mc:Fallback>
      <p:transition spd="slow" advTm="8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pic>
        <p:nvPicPr>
          <p:cNvPr id="4" name="Imagen 3" descr="Interfaz de usuario gráfica, Gráfico&#10;&#10;Descripción generada automáticamente">
            <a:extLst>
              <a:ext uri="{FF2B5EF4-FFF2-40B4-BE49-F238E27FC236}">
                <a16:creationId xmlns:a16="http://schemas.microsoft.com/office/drawing/2014/main" id="{EEA26CDE-625E-C287-E4BE-2A6515D59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191" y="2012389"/>
            <a:ext cx="8280000" cy="3970278"/>
          </a:xfrm>
          <a:prstGeom prst="rect">
            <a:avLst/>
          </a:prstGeom>
        </p:spPr>
      </p:pic>
      <p:sp>
        <p:nvSpPr>
          <p:cNvPr id="3" name="Marcador de contenido 2">
            <a:extLst>
              <a:ext uri="{FF2B5EF4-FFF2-40B4-BE49-F238E27FC236}">
                <a16:creationId xmlns:a16="http://schemas.microsoft.com/office/drawing/2014/main" id="{AEE53FF0-6DBD-A9C2-42B8-CC60E2CBE5E4}"/>
              </a:ext>
            </a:extLst>
          </p:cNvPr>
          <p:cNvSpPr txBox="1">
            <a:spLocks/>
          </p:cNvSpPr>
          <p:nvPr/>
        </p:nvSpPr>
        <p:spPr>
          <a:xfrm>
            <a:off x="8534400" y="2012389"/>
            <a:ext cx="3469408" cy="14166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La longitud del camino disminuye a medida que el agente </a:t>
            </a:r>
            <a:r>
              <a:rPr lang="es-ES" b="1" dirty="0">
                <a:latin typeface="Arial Narrow" panose="020B0606020202030204" pitchFamily="34" charset="0"/>
              </a:rPr>
              <a:t>aprende </a:t>
            </a:r>
            <a:r>
              <a:rPr lang="es-ES" dirty="0">
                <a:latin typeface="Arial Narrow" panose="020B0606020202030204" pitchFamily="34" charset="0"/>
              </a:rPr>
              <a:t>el camino que otorga mayor recompensa.</a:t>
            </a:r>
            <a:endParaRPr lang="es-ES" b="1" dirty="0">
              <a:latin typeface="Arial Narrow" panose="020B0606020202030204" pitchFamily="34" charset="0"/>
            </a:endParaRPr>
          </a:p>
        </p:txBody>
      </p:sp>
      <p:sp>
        <p:nvSpPr>
          <p:cNvPr id="5" name="Marcador de contenido 2">
            <a:extLst>
              <a:ext uri="{FF2B5EF4-FFF2-40B4-BE49-F238E27FC236}">
                <a16:creationId xmlns:a16="http://schemas.microsoft.com/office/drawing/2014/main" id="{B1A6A54F-6DFE-DB9E-3FD0-7020506019D0}"/>
              </a:ext>
            </a:extLst>
          </p:cNvPr>
          <p:cNvSpPr txBox="1">
            <a:spLocks/>
          </p:cNvSpPr>
          <p:nvPr/>
        </p:nvSpPr>
        <p:spPr>
          <a:xfrm>
            <a:off x="8534399" y="3851564"/>
            <a:ext cx="3469409" cy="213110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Como al inicio los valores de la Q-Table son todos 0, elige acciones aleatorias hasta llegar a la meta. Es por esto que realiza tantos movimientos.</a:t>
            </a:r>
            <a:endParaRPr lang="es-ES" b="1" dirty="0">
              <a:latin typeface="Arial Narrow" panose="020B0606020202030204" pitchFamily="34" charset="0"/>
            </a:endParaRPr>
          </a:p>
          <a:p>
            <a:pPr algn="just"/>
            <a:endParaRPr lang="es-ES" dirty="0"/>
          </a:p>
        </p:txBody>
      </p:sp>
      <p:sp>
        <p:nvSpPr>
          <p:cNvPr id="6" name="Marcador de pie de página 3">
            <a:extLst>
              <a:ext uri="{FF2B5EF4-FFF2-40B4-BE49-F238E27FC236}">
                <a16:creationId xmlns:a16="http://schemas.microsoft.com/office/drawing/2014/main" id="{36605421-CE82-FD70-ED5C-BC2696E00E1B}"/>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7" name="Imagen 6" descr="Imagen que contiene Logotipo&#10;&#10;Descripción generada automáticamente">
            <a:extLst>
              <a:ext uri="{FF2B5EF4-FFF2-40B4-BE49-F238E27FC236}">
                <a16:creationId xmlns:a16="http://schemas.microsoft.com/office/drawing/2014/main" id="{2F3B14C4-6619-A4B1-9D67-3C0B7B71B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8" name="Marcador de número de diapositiva 7">
            <a:extLst>
              <a:ext uri="{FF2B5EF4-FFF2-40B4-BE49-F238E27FC236}">
                <a16:creationId xmlns:a16="http://schemas.microsoft.com/office/drawing/2014/main" id="{ADFC6B7F-764C-1D89-C211-C91F6AE1EA41}"/>
              </a:ext>
            </a:extLst>
          </p:cNvPr>
          <p:cNvSpPr>
            <a:spLocks noGrp="1"/>
          </p:cNvSpPr>
          <p:nvPr>
            <p:ph type="sldNum" sz="quarter" idx="12"/>
          </p:nvPr>
        </p:nvSpPr>
        <p:spPr/>
        <p:txBody>
          <a:bodyPr/>
          <a:lstStyle/>
          <a:p>
            <a:fld id="{19590046-DA73-4BBF-84B5-C08E6F75191A}" type="slidenum">
              <a:rPr lang="en-US" smtClean="0"/>
              <a:t>10</a:t>
            </a:fld>
            <a:endParaRPr lang="en-US"/>
          </a:p>
        </p:txBody>
      </p:sp>
      <p:pic>
        <p:nvPicPr>
          <p:cNvPr id="19" name="Audio 18">
            <a:hlinkClick r:id="" action="ppaction://media"/>
            <a:extLst>
              <a:ext uri="{FF2B5EF4-FFF2-40B4-BE49-F238E27FC236}">
                <a16:creationId xmlns:a16="http://schemas.microsoft.com/office/drawing/2014/main" id="{AFACA417-6888-DC4D-ECA3-A02781FB78F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5792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663"/>
    </mc:Choice>
    <mc:Fallback>
      <p:transition spd="slow" advTm="26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90" x="723900" y="2787650"/>
          <p14:tracePt t="803" x="723900" y="2794000"/>
          <p14:tracePt t="819" x="723900" y="2800350"/>
          <p14:tracePt t="823" x="723900" y="2806700"/>
          <p14:tracePt t="834" x="723900" y="2813050"/>
          <p14:tracePt t="847" x="730250" y="2832100"/>
          <p14:tracePt t="866" x="742950" y="2863850"/>
          <p14:tracePt t="880" x="755650" y="2895600"/>
          <p14:tracePt t="897" x="774700" y="2927350"/>
          <p14:tracePt t="915" x="800100" y="2965450"/>
          <p14:tracePt t="930" x="819150" y="2990850"/>
          <p14:tracePt t="947" x="838200" y="3016250"/>
          <p14:tracePt t="964" x="850900" y="3035300"/>
          <p14:tracePt t="980" x="869950" y="3048000"/>
          <p14:tracePt t="999" x="882650" y="3060700"/>
          <p14:tracePt t="1011" x="889000" y="3067050"/>
          <p14:tracePt t="1024" x="895350" y="3067050"/>
          <p14:tracePt t="1037" x="901700" y="3067050"/>
          <p14:tracePt t="1197" x="908050" y="3067050"/>
          <p14:tracePt t="1219" x="914400" y="3060700"/>
          <p14:tracePt t="1226" x="920750" y="3054350"/>
          <p14:tracePt t="1233" x="927100" y="3054350"/>
          <p14:tracePt t="1249" x="939800" y="3041650"/>
          <p14:tracePt t="1264" x="958850" y="3022600"/>
          <p14:tracePt t="1281" x="996950" y="3009900"/>
          <p14:tracePt t="1301" x="1041400" y="2990850"/>
          <p14:tracePt t="1314" x="1079500" y="2978150"/>
          <p14:tracePt t="1331" x="1111250" y="2965450"/>
          <p14:tracePt t="1348" x="1143000" y="2959100"/>
          <p14:tracePt t="1364" x="1168400" y="2952750"/>
          <p14:tracePt t="1381" x="1181100" y="2952750"/>
          <p14:tracePt t="1397" x="1187450" y="2952750"/>
          <p14:tracePt t="1414" x="1200150" y="2952750"/>
          <p14:tracePt t="2504" x="1200150" y="2946400"/>
          <p14:tracePt t="2521" x="1200150" y="2940050"/>
          <p14:tracePt t="2524" x="1200150" y="2933700"/>
          <p14:tracePt t="2536" x="1206500" y="2927350"/>
          <p14:tracePt t="2549" x="1206500" y="2914650"/>
          <p14:tracePt t="2566" x="1206500" y="2901950"/>
          <p14:tracePt t="2582" x="1206500" y="2889250"/>
          <p14:tracePt t="2599" x="1212850" y="2876550"/>
          <p14:tracePt t="2616" x="1212850" y="2870200"/>
          <p14:tracePt t="4919" x="1219200" y="2870200"/>
          <p14:tracePt t="4930" x="1250950" y="2870200"/>
          <p14:tracePt t="4934" x="1270000" y="2870200"/>
          <p14:tracePt t="4951" x="1339850" y="2882900"/>
          <p14:tracePt t="4969" x="1435100" y="2889250"/>
          <p14:tracePt t="4984" x="1498600" y="2889250"/>
          <p14:tracePt t="5002" x="1562100" y="2889250"/>
          <p14:tracePt t="5018" x="1625600" y="2876550"/>
          <p14:tracePt t="5034" x="1676400" y="2870200"/>
          <p14:tracePt t="5052" x="1689100" y="2863850"/>
          <p14:tracePt t="5068" x="1714500" y="2851150"/>
          <p14:tracePt t="5084" x="1720850" y="2838450"/>
          <p14:tracePt t="5101" x="1727200" y="2825750"/>
          <p14:tracePt t="5118" x="1727200" y="2813050"/>
          <p14:tracePt t="5134" x="1714500" y="2794000"/>
          <p14:tracePt t="5140" x="1714500" y="2787650"/>
          <p14:tracePt t="5151" x="1708150" y="2768600"/>
          <p14:tracePt t="5169" x="1689100" y="2749550"/>
          <p14:tracePt t="5185" x="1670050" y="2730500"/>
          <p14:tracePt t="5202" x="1657350" y="2717800"/>
          <p14:tracePt t="5220" x="1644650" y="2698750"/>
          <p14:tracePt t="5234" x="1631950" y="2686050"/>
          <p14:tracePt t="5252" x="1612900" y="2667000"/>
          <p14:tracePt t="5268" x="1587500" y="2647950"/>
          <p14:tracePt t="5285" x="1562100" y="2628900"/>
          <p14:tracePt t="5303" x="1524000" y="2616200"/>
          <p14:tracePt t="5320" x="1498600" y="2603500"/>
          <p14:tracePt t="5335" x="1485900" y="2597150"/>
          <p14:tracePt t="5351" x="1473200" y="2584450"/>
          <p14:tracePt t="5368" x="1460500" y="2571750"/>
          <p14:tracePt t="5374" x="1447800" y="2571750"/>
          <p14:tracePt t="5387" x="1441450" y="2565400"/>
          <p14:tracePt t="5390" x="1435100" y="2559050"/>
          <p14:tracePt t="5405" x="1428750" y="2559050"/>
          <p14:tracePt t="5420" x="1416050" y="2559050"/>
          <p14:tracePt t="5435" x="1403350" y="2559050"/>
          <p14:tracePt t="5452" x="1390650" y="2559050"/>
          <p14:tracePt t="5470" x="1377950" y="2559050"/>
          <p14:tracePt t="5487" x="1358900" y="2578100"/>
          <p14:tracePt t="5502" x="1352550" y="2590800"/>
          <p14:tracePt t="5518" x="1339850" y="2622550"/>
          <p14:tracePt t="5536" x="1333500" y="2654300"/>
          <p14:tracePt t="5552" x="1333500" y="2692400"/>
          <p14:tracePt t="5559" x="1339850" y="2705100"/>
          <p14:tracePt t="5568" x="1397000" y="2762250"/>
          <p14:tracePt t="5571" x="1409700" y="2768600"/>
          <p14:tracePt t="5585" x="1485900" y="2774950"/>
          <p14:tracePt t="5604" x="1574800" y="2774950"/>
          <p14:tracePt t="5621" x="1663700" y="2774950"/>
          <p14:tracePt t="5639" x="1733550" y="2762250"/>
          <p14:tracePt t="5652" x="1758950" y="2755900"/>
          <p14:tracePt t="5668" x="1784350" y="2743200"/>
          <p14:tracePt t="5687" x="1803400" y="2717800"/>
          <p14:tracePt t="5702" x="1803400" y="2705100"/>
          <p14:tracePt t="5719" x="1803400" y="2673350"/>
          <p14:tracePt t="5735" x="1803400" y="2647950"/>
          <p14:tracePt t="5753" x="1784350" y="2628900"/>
          <p14:tracePt t="5768" x="1752600" y="2603500"/>
          <p14:tracePt t="5787" x="1689100" y="2578100"/>
          <p14:tracePt t="5802" x="1631950" y="2565400"/>
          <p14:tracePt t="5819" x="1555750" y="2559050"/>
          <p14:tracePt t="5836" x="1511300" y="2559050"/>
          <p14:tracePt t="5841" x="1498600" y="2559050"/>
          <p14:tracePt t="5852" x="1479550" y="2559050"/>
          <p14:tracePt t="5870" x="1460500" y="2565400"/>
          <p14:tracePt t="5874" x="1460500" y="2571750"/>
          <p14:tracePt t="5886" x="1454150" y="2578100"/>
          <p14:tracePt t="5902" x="1447800" y="2597150"/>
          <p14:tracePt t="5920" x="1447800" y="2635250"/>
          <p14:tracePt t="5936" x="1454150" y="2654300"/>
          <p14:tracePt t="5952" x="1485900" y="2686050"/>
          <p14:tracePt t="5969" x="1524000" y="2705100"/>
          <p14:tracePt t="5986" x="1568450" y="2724150"/>
          <p14:tracePt t="5992" x="1587500" y="2724150"/>
          <p14:tracePt t="6002" x="1619250" y="2724150"/>
          <p14:tracePt t="6005" x="1625600" y="2724150"/>
          <p14:tracePt t="6019" x="1657350" y="2730500"/>
          <p14:tracePt t="6036" x="1682750" y="2730500"/>
          <p14:tracePt t="6052" x="1701800" y="2730500"/>
          <p14:tracePt t="6069" x="1708150" y="2730500"/>
          <p14:tracePt t="7137" x="1714500" y="2730500"/>
          <p14:tracePt t="7155" x="1720850" y="2730500"/>
          <p14:tracePt t="7170" x="1733550" y="2730500"/>
          <p14:tracePt t="7187" x="1739900" y="2730500"/>
          <p14:tracePt t="7203" x="1746250" y="2730500"/>
          <p14:tracePt t="7221" x="1752600" y="2730500"/>
          <p14:tracePt t="7811" x="1752600" y="2736850"/>
          <p14:tracePt t="9923" x="1739900" y="2724150"/>
          <p14:tracePt t="9926" x="1727200" y="2717800"/>
          <p14:tracePt t="9939" x="1701800" y="2698750"/>
          <p14:tracePt t="9956" x="1676400" y="2692400"/>
          <p14:tracePt t="9973" x="1657350" y="2686050"/>
          <p14:tracePt t="9991" x="1638300" y="2679700"/>
          <p14:tracePt t="10006" x="1625600" y="2679700"/>
          <p14:tracePt t="10023" x="1612900" y="2679700"/>
          <p14:tracePt t="10040" x="1600200" y="2679700"/>
          <p14:tracePt t="10057" x="1587500" y="2679700"/>
          <p14:tracePt t="10074" x="1581150" y="2679700"/>
          <p14:tracePt t="10090" x="1574800" y="2686050"/>
          <p14:tracePt t="10106" x="1562100" y="2692400"/>
          <p14:tracePt t="10123" x="1549400" y="2698750"/>
          <p14:tracePt t="10140" x="1549400" y="2705100"/>
          <p14:tracePt t="10156" x="1543050" y="2711450"/>
          <p14:tracePt t="10173" x="1543050" y="2717800"/>
          <p14:tracePt t="10190" x="1543050" y="2724150"/>
          <p14:tracePt t="10223" x="1549400" y="2730500"/>
          <p14:tracePt t="10240" x="1606550" y="2736850"/>
          <p14:tracePt t="10256" x="1644650" y="2736850"/>
          <p14:tracePt t="10399" x="1638300" y="2743200"/>
          <p14:tracePt t="10402" x="1631950" y="2743200"/>
          <p14:tracePt t="10410" x="1625600" y="2743200"/>
          <p14:tracePt t="10423" x="1619250" y="2749550"/>
          <p14:tracePt t="10440" x="1606550" y="2755900"/>
          <p14:tracePt t="10457" x="1587500" y="2768600"/>
          <p14:tracePt t="10474" x="1581150" y="2774950"/>
          <p14:tracePt t="10490" x="1562100" y="2787650"/>
          <p14:tracePt t="10508" x="1555750" y="2800350"/>
          <p14:tracePt t="10524" x="1543050" y="2800350"/>
          <p14:tracePt t="10540" x="1536700" y="2800350"/>
          <p14:tracePt t="10557" x="1530350" y="2800350"/>
          <p14:tracePt t="10573" x="1517650" y="2800350"/>
          <p14:tracePt t="10590" x="1511300" y="2800350"/>
          <p14:tracePt t="10594" x="1504950" y="2800350"/>
          <p14:tracePt t="10608" x="1492250" y="2794000"/>
          <p14:tracePt t="10624" x="1479550" y="2781300"/>
          <p14:tracePt t="10641" x="1466850" y="2768600"/>
          <p14:tracePt t="10657" x="1441450" y="2743200"/>
          <p14:tracePt t="10661" x="1435100" y="2736850"/>
          <p14:tracePt t="10674" x="1422400" y="2717800"/>
          <p14:tracePt t="10677" x="1416050" y="2705100"/>
          <p14:tracePt t="10691" x="1409700" y="2692400"/>
          <p14:tracePt t="10707" x="1403350" y="2667000"/>
          <p14:tracePt t="10724" x="1397000" y="2641600"/>
          <p14:tracePt t="10730" x="1397000" y="2628900"/>
          <p14:tracePt t="10741" x="1403350" y="2616200"/>
          <p14:tracePt t="10746" x="1409700" y="2603500"/>
          <p14:tracePt t="10758" x="1422400" y="2597150"/>
          <p14:tracePt t="10775" x="1447800" y="2578100"/>
          <p14:tracePt t="10790" x="1485900" y="2565400"/>
          <p14:tracePt t="10807" x="1524000" y="2552700"/>
          <p14:tracePt t="10825" x="1549400" y="2540000"/>
          <p14:tracePt t="10840" x="1568450" y="2540000"/>
          <p14:tracePt t="10846" x="1574800" y="2540000"/>
          <p14:tracePt t="10858" x="1587500" y="2540000"/>
          <p14:tracePt t="10875" x="1612900" y="2540000"/>
          <p14:tracePt t="10878" x="1619250" y="2540000"/>
          <p14:tracePt t="10891" x="1631950" y="2546350"/>
          <p14:tracePt t="10907" x="1657350" y="2565400"/>
          <p14:tracePt t="10913" x="1663700" y="2571750"/>
          <p14:tracePt t="10924" x="1676400" y="2578100"/>
          <p14:tracePt t="10940" x="1689100" y="2603500"/>
          <p14:tracePt t="10958" x="1701800" y="2635250"/>
          <p14:tracePt t="10974" x="1701800" y="2647950"/>
          <p14:tracePt t="10980" x="1701800" y="2660650"/>
          <p14:tracePt t="10990" x="1701800" y="2673350"/>
          <p14:tracePt t="11009" x="1701800" y="2686050"/>
          <p14:tracePt t="11023" x="1695450" y="2698750"/>
          <p14:tracePt t="11041" x="1689100" y="2711450"/>
          <p14:tracePt t="11059" x="1663700" y="2724150"/>
          <p14:tracePt t="11074" x="1644650" y="2736850"/>
          <p14:tracePt t="11090" x="1612900" y="2743200"/>
          <p14:tracePt t="11108" x="1587500" y="2749550"/>
          <p14:tracePt t="11124" x="1562100" y="2749550"/>
          <p14:tracePt t="11142" x="1549400" y="2749550"/>
          <p14:tracePt t="11146" x="1543050" y="2749550"/>
          <p14:tracePt t="11157" x="1536700" y="2749550"/>
          <p14:tracePt t="11174" x="1524000" y="2743200"/>
          <p14:tracePt t="11192" x="1511300" y="2736850"/>
          <p14:tracePt t="11207" x="1504950" y="2730500"/>
          <p14:tracePt t="11211" x="1498600" y="2724150"/>
          <p14:tracePt t="11224" x="1492250" y="2717800"/>
          <p14:tracePt t="11242" x="1485900" y="2705100"/>
          <p14:tracePt t="11258" x="1485900" y="2692400"/>
          <p14:tracePt t="11263" x="1479550" y="2686050"/>
          <p14:tracePt t="11274" x="1479550" y="2679700"/>
          <p14:tracePt t="11291" x="1479550" y="2667000"/>
          <p14:tracePt t="11308" x="1479550" y="2660650"/>
          <p14:tracePt t="11324" x="1479550" y="2647950"/>
          <p14:tracePt t="11341" x="1479550" y="2641600"/>
          <p14:tracePt t="11358" x="1479550" y="2628900"/>
          <p14:tracePt t="11374" x="1492250" y="2616200"/>
          <p14:tracePt t="11392" x="1504950" y="2603500"/>
          <p14:tracePt t="11410" x="1517650" y="2590800"/>
          <p14:tracePt t="11414" x="1524000" y="2584450"/>
          <p14:tracePt t="11424" x="1530350" y="2578100"/>
          <p14:tracePt t="11442" x="1543050" y="2571750"/>
          <p14:tracePt t="11458" x="1555750" y="2565400"/>
          <p14:tracePt t="11462" x="1562100" y="2559050"/>
          <p14:tracePt t="11474" x="1568450" y="2559050"/>
          <p14:tracePt t="11479" x="1574800" y="2552700"/>
          <p14:tracePt t="11491" x="1581150" y="2552700"/>
          <p14:tracePt t="11524" x="1587500" y="2552700"/>
          <p14:tracePt t="11542" x="1600200" y="2552700"/>
          <p14:tracePt t="11558" x="1612900" y="2559050"/>
          <p14:tracePt t="11574" x="1625600" y="2571750"/>
          <p14:tracePt t="11579" x="1631950" y="2571750"/>
          <p14:tracePt t="11591" x="1638300" y="2578100"/>
          <p14:tracePt t="11609" x="1657350" y="2597150"/>
          <p14:tracePt t="11624" x="1663700" y="2603500"/>
          <p14:tracePt t="11643" x="1670050" y="2616200"/>
          <p14:tracePt t="11647" x="1670050" y="2622550"/>
          <p14:tracePt t="11657" x="1670050" y="2628900"/>
          <p14:tracePt t="11676" x="1676400" y="2647950"/>
          <p14:tracePt t="11691" x="1676400" y="2654300"/>
          <p14:tracePt t="11695" x="1676400" y="2660650"/>
          <p14:tracePt t="11708" x="1676400" y="2673350"/>
          <p14:tracePt t="11726" x="1663700" y="2686050"/>
          <p14:tracePt t="11741" x="1657350" y="2692400"/>
          <p14:tracePt t="11758" x="1638300" y="2705100"/>
          <p14:tracePt t="11776" x="1619250" y="2711450"/>
          <p14:tracePt t="11791" x="1593850" y="2717800"/>
          <p14:tracePt t="11808" x="1568450" y="2724150"/>
          <p14:tracePt t="11825" x="1549400" y="2724150"/>
          <p14:tracePt t="11842" x="1524000" y="2724150"/>
          <p14:tracePt t="11858" x="1504950" y="2717800"/>
          <p14:tracePt t="11862" x="1498600" y="2717800"/>
          <p14:tracePt t="11876" x="1485900" y="2711450"/>
          <p14:tracePt t="11891" x="1473200" y="2711450"/>
          <p14:tracePt t="11908" x="1454150" y="2705100"/>
          <p14:tracePt t="11925" x="1447800" y="2692400"/>
          <p14:tracePt t="11941" x="1435100" y="2686050"/>
          <p14:tracePt t="11958" x="1422400" y="2673350"/>
          <p14:tracePt t="11964" x="1416050" y="2667000"/>
          <p14:tracePt t="11974" x="1409700" y="2660650"/>
          <p14:tracePt t="11992" x="1409700" y="2641600"/>
          <p14:tracePt t="12010" x="1403350" y="2628900"/>
          <p14:tracePt t="12025" x="1397000" y="2609850"/>
          <p14:tracePt t="12042" x="1397000" y="2603500"/>
          <p14:tracePt t="12058" x="1397000" y="2590800"/>
          <p14:tracePt t="12064" x="1397000" y="2584450"/>
          <p14:tracePt t="12076" x="1397000" y="2578100"/>
          <p14:tracePt t="12092" x="1403350" y="2565400"/>
          <p14:tracePt t="12108" x="1416050" y="2559050"/>
          <p14:tracePt t="12126" x="1422400" y="2559050"/>
          <p14:tracePt t="12142" x="1435100" y="2552700"/>
          <p14:tracePt t="12158" x="1454150" y="2552700"/>
          <p14:tracePt t="12176" x="1479550" y="2552700"/>
          <p14:tracePt t="12183" x="1492250" y="2559050"/>
          <p14:tracePt t="12186" x="1498600" y="2559050"/>
          <p14:tracePt t="12208" x="1524000" y="2571750"/>
          <p14:tracePt t="12213" x="1530350" y="2578100"/>
          <p14:tracePt t="12225" x="1536700" y="2578100"/>
          <p14:tracePt t="12244" x="1555750" y="2597150"/>
          <p14:tracePt t="12259" x="1562100" y="2603500"/>
          <p14:tracePt t="12275" x="1574800" y="2609850"/>
          <p14:tracePt t="12293" x="1587500" y="2622550"/>
          <p14:tracePt t="12312" x="1593850" y="2635250"/>
          <p14:tracePt t="12325" x="1600200" y="2635250"/>
          <p14:tracePt t="12342" x="1600200" y="2641600"/>
          <p14:tracePt t="12358" x="1606550" y="2647950"/>
          <p14:tracePt t="12375" x="1612900" y="2654300"/>
          <p14:tracePt t="12392" x="1612900" y="2660650"/>
          <p14:tracePt t="12397" x="1619250" y="2660650"/>
          <p14:tracePt t="12410" x="1619250" y="2673350"/>
          <p14:tracePt t="12443" x="1619250" y="2679700"/>
          <p14:tracePt t="12460" x="1619250" y="2686050"/>
          <p14:tracePt t="12476" x="1619250" y="2698750"/>
          <p14:tracePt t="12509" x="1612900" y="2705100"/>
          <p14:tracePt t="12525" x="1606550" y="2705100"/>
          <p14:tracePt t="12546" x="1600200" y="2705100"/>
          <p14:tracePt t="12559" x="1593850" y="2705100"/>
          <p14:tracePt t="12576" x="1587500" y="2705100"/>
          <p14:tracePt t="12592" x="1581150" y="2705100"/>
          <p14:tracePt t="12609" x="1568450" y="2711450"/>
          <p14:tracePt t="12627" x="1555750" y="2711450"/>
          <p14:tracePt t="12642" x="1543050" y="2711450"/>
          <p14:tracePt t="12658" x="1536700" y="2711450"/>
          <p14:tracePt t="12677" x="1530350" y="2711450"/>
          <p14:tracePt t="12695" x="1524000" y="2711450"/>
          <p14:tracePt t="12712" x="1511300" y="2711450"/>
          <p14:tracePt t="12731" x="1504950" y="2711450"/>
          <p14:tracePt t="14492" x="1504950" y="2736850"/>
          <p14:tracePt t="14496" x="1511300" y="2781300"/>
          <p14:tracePt t="14512" x="1562100" y="2908300"/>
          <p14:tracePt t="14527" x="1587500" y="3009900"/>
          <p14:tracePt t="14544" x="1612900" y="3086100"/>
          <p14:tracePt t="14562" x="1638300" y="3187700"/>
          <p14:tracePt t="14578" x="1644650" y="3244850"/>
          <p14:tracePt t="14594" x="1657350" y="3308350"/>
          <p14:tracePt t="14611" x="1670050" y="3403600"/>
          <p14:tracePt t="14628" x="1682750" y="3505200"/>
          <p14:tracePt t="14644" x="1689100" y="3594100"/>
          <p14:tracePt t="14648" x="1689100" y="3619500"/>
          <p14:tracePt t="14662" x="1701800" y="3708400"/>
          <p14:tracePt t="14666" x="1708150" y="3733800"/>
          <p14:tracePt t="14678" x="1720850" y="3822700"/>
          <p14:tracePt t="14695" x="1746250" y="3981450"/>
          <p14:tracePt t="14711" x="1752600" y="4102100"/>
          <p14:tracePt t="14728" x="1765300" y="4203700"/>
          <p14:tracePt t="14744" x="1784350" y="4311650"/>
          <p14:tracePt t="14750" x="1797050" y="4343400"/>
          <p14:tracePt t="14761" x="1803400" y="4387850"/>
          <p14:tracePt t="14778" x="1822450" y="4476750"/>
          <p14:tracePt t="14794" x="1847850" y="4578350"/>
          <p14:tracePt t="14798" x="1854200" y="4584700"/>
          <p14:tracePt t="14813" x="1866900" y="4673600"/>
          <p14:tracePt t="14817" x="1873250" y="4692650"/>
          <p14:tracePt t="14828" x="1879600" y="4730750"/>
          <p14:tracePt t="14833" x="1892300" y="4749800"/>
          <p14:tracePt t="14846" x="1898650" y="4794250"/>
          <p14:tracePt t="14850" x="1898650" y="4813300"/>
          <p14:tracePt t="14862" x="1905000" y="4845050"/>
          <p14:tracePt t="14877" x="1911350" y="4908550"/>
          <p14:tracePt t="14894" x="1911350" y="4933950"/>
          <p14:tracePt t="14913" x="1911350" y="4978400"/>
          <p14:tracePt t="14928" x="1911350" y="5016500"/>
          <p14:tracePt t="14934" x="1911350" y="5035550"/>
          <p14:tracePt t="14944" x="1898650" y="5067300"/>
          <p14:tracePt t="14963" x="1879600" y="5124450"/>
          <p14:tracePt t="14979" x="1854200" y="5156200"/>
          <p14:tracePt t="14985" x="1835150" y="5175250"/>
          <p14:tracePt t="14994" x="1809750" y="5207000"/>
          <p14:tracePt t="14996" x="1803400" y="5207000"/>
          <p14:tracePt t="15012" x="1771650" y="5238750"/>
          <p14:tracePt t="15018" x="1752600" y="5251450"/>
          <p14:tracePt t="15028" x="1727200" y="5264150"/>
          <p14:tracePt t="15034" x="1708150" y="5276850"/>
          <p14:tracePt t="15046" x="1682750" y="5289550"/>
          <p14:tracePt t="15061" x="1663700" y="5314950"/>
          <p14:tracePt t="15078" x="1631950" y="5334000"/>
          <p14:tracePt t="15096" x="1606550" y="5359400"/>
          <p14:tracePt t="15100" x="1593850" y="5365750"/>
          <p14:tracePt t="15112" x="1587500" y="5378450"/>
          <p14:tracePt t="15128" x="1568450" y="5403850"/>
          <p14:tracePt t="15145" x="1555750" y="5429250"/>
          <p14:tracePt t="15150" x="1549400" y="5435600"/>
          <p14:tracePt t="15162" x="1543050" y="5448300"/>
          <p14:tracePt t="15166" x="1543050" y="5454650"/>
          <p14:tracePt t="15178" x="1536700" y="5473700"/>
          <p14:tracePt t="15195" x="1530350" y="5492750"/>
          <p14:tracePt t="15211" x="1517650" y="5511800"/>
          <p14:tracePt t="15228" x="1517650" y="5518150"/>
          <p14:tracePt t="15245" x="1517650" y="5524500"/>
          <p14:tracePt t="15438" x="1517650" y="5518150"/>
          <p14:tracePt t="15447" x="1524000" y="5518150"/>
          <p14:tracePt t="15450" x="1524000" y="5511800"/>
          <p14:tracePt t="15464" x="1530350" y="5499100"/>
          <p14:tracePt t="15480" x="1549400" y="5486400"/>
          <p14:tracePt t="15497" x="1562100" y="5473700"/>
          <p14:tracePt t="15515" x="1581150" y="5461000"/>
          <p14:tracePt t="15530" x="1600200" y="5448300"/>
          <p14:tracePt t="15547" x="1606550" y="5448300"/>
          <p14:tracePt t="15563" x="1612900" y="5441950"/>
          <p14:tracePt t="19081" x="1631950" y="5448300"/>
          <p14:tracePt t="19084" x="1657350" y="5461000"/>
          <p14:tracePt t="19098" x="1682750" y="5461000"/>
          <p14:tracePt t="19115" x="1695450" y="5467350"/>
          <p14:tracePt t="19133" x="1714500" y="5467350"/>
          <p14:tracePt t="19167" x="1720850" y="5467350"/>
          <p14:tracePt t="19185" x="1733550" y="5467350"/>
          <p14:tracePt t="19201" x="1752600" y="5467350"/>
          <p14:tracePt t="19216" x="1771650" y="5467350"/>
          <p14:tracePt t="19232" x="1803400" y="5467350"/>
          <p14:tracePt t="19236" x="1809750" y="5467350"/>
          <p14:tracePt t="19250" x="1835150" y="5467350"/>
          <p14:tracePt t="19266" x="1841500" y="5467350"/>
          <p14:tracePt t="19272" x="1854200" y="5467350"/>
          <p14:tracePt t="19282" x="1866900" y="5467350"/>
          <p14:tracePt t="19302" x="1892300" y="5467350"/>
          <p14:tracePt t="19316" x="1917700" y="5467350"/>
          <p14:tracePt t="19334" x="1943100" y="5467350"/>
          <p14:tracePt t="19349" x="1968500" y="5467350"/>
          <p14:tracePt t="19353" x="1974850" y="5467350"/>
          <p14:tracePt t="19367" x="1993900" y="5467350"/>
          <p14:tracePt t="19385" x="2019300" y="5467350"/>
          <p14:tracePt t="19388" x="2025650" y="5467350"/>
          <p14:tracePt t="19399" x="2044700" y="5467350"/>
          <p14:tracePt t="19417" x="2076450" y="5454650"/>
          <p14:tracePt t="19422" x="2089150" y="5454650"/>
          <p14:tracePt t="19434" x="2108200" y="5448300"/>
          <p14:tracePt t="19449" x="2133600" y="5441950"/>
          <p14:tracePt t="19467" x="2171700" y="5429250"/>
          <p14:tracePt t="19472" x="2184400" y="5429250"/>
          <p14:tracePt t="19482" x="2197100" y="5429250"/>
          <p14:tracePt t="19499" x="2222500" y="5422900"/>
          <p14:tracePt t="19516" x="2254250" y="5422900"/>
          <p14:tracePt t="19522" x="2266950" y="5422900"/>
          <p14:tracePt t="19532" x="2286000" y="5422900"/>
          <p14:tracePt t="19550" x="2311400" y="5422900"/>
          <p14:tracePt t="19566" x="2336800" y="5422900"/>
          <p14:tracePt t="19585" x="2368550" y="5422900"/>
          <p14:tracePt t="19599" x="2387600" y="5422900"/>
          <p14:tracePt t="19605" x="2400300" y="5422900"/>
          <p14:tracePt t="19616" x="2413000" y="5422900"/>
          <p14:tracePt t="19633" x="2438400" y="5422900"/>
          <p14:tracePt t="19650" x="2470150" y="5422900"/>
          <p14:tracePt t="19666" x="2495550" y="5422900"/>
          <p14:tracePt t="19672" x="2501900" y="5422900"/>
          <p14:tracePt t="19683" x="2520950" y="5416550"/>
          <p14:tracePt t="19699" x="2533650" y="5397500"/>
          <p14:tracePt t="19716" x="2540000" y="5378450"/>
          <p14:tracePt t="19734" x="2552700" y="5353050"/>
          <p14:tracePt t="19738" x="2552700" y="5346700"/>
          <p14:tracePt t="19749" x="2559050" y="5327650"/>
          <p14:tracePt t="19768" x="2559050" y="5295900"/>
          <p14:tracePt t="19784" x="2540000" y="5257800"/>
          <p14:tracePt t="19803" x="2514600" y="5219700"/>
          <p14:tracePt t="19807" x="2508250" y="5207000"/>
          <p14:tracePt t="19816" x="2495550" y="5200650"/>
          <p14:tracePt t="19834" x="2463800" y="5162550"/>
          <p14:tracePt t="19853" x="2438400" y="5137150"/>
          <p14:tracePt t="19857" x="2432050" y="5130800"/>
          <p14:tracePt t="19866" x="2413000" y="5124450"/>
          <p14:tracePt t="19883" x="2368550" y="5099050"/>
          <p14:tracePt t="19900" x="2203450" y="5029200"/>
          <p14:tracePt t="19905" x="2159000" y="5022850"/>
          <p14:tracePt t="19920" x="2051050" y="5010150"/>
          <p14:tracePt t="19933" x="1968500" y="4991100"/>
          <p14:tracePt t="19950" x="1917700" y="4972050"/>
          <p14:tracePt t="19966" x="1847850" y="4965700"/>
          <p14:tracePt t="19984" x="1778000" y="4959350"/>
          <p14:tracePt t="20000" x="1720850" y="4959350"/>
          <p14:tracePt t="20004" x="1695450" y="4959350"/>
          <p14:tracePt t="20018" x="1638300" y="4959350"/>
          <p14:tracePt t="20022" x="1625600" y="4959350"/>
          <p14:tracePt t="20033" x="1593850" y="4959350"/>
          <p14:tracePt t="20051" x="1568450" y="4965700"/>
          <p14:tracePt t="20066" x="1536700" y="4978400"/>
          <p14:tracePt t="20084" x="1511300" y="4984750"/>
          <p14:tracePt t="20101" x="1479550" y="4997450"/>
          <p14:tracePt t="20105" x="1466850" y="5003800"/>
          <p14:tracePt t="20119" x="1447800" y="5010150"/>
          <p14:tracePt t="20135" x="1422400" y="5029200"/>
          <p14:tracePt t="20152" x="1403350" y="5048250"/>
          <p14:tracePt t="20166" x="1384300" y="5067300"/>
          <p14:tracePt t="20184" x="1371600" y="5092700"/>
          <p14:tracePt t="20201" x="1365250" y="5130800"/>
          <p14:tracePt t="20219" x="1352550" y="5168900"/>
          <p14:tracePt t="20233" x="1352550" y="5200650"/>
          <p14:tracePt t="20252" x="1352550" y="5251450"/>
          <p14:tracePt t="20269" x="1365250" y="5295900"/>
          <p14:tracePt t="20283" x="1377950" y="5327650"/>
          <p14:tracePt t="20301" x="1397000" y="5372100"/>
          <p14:tracePt t="20306" x="1409700" y="5384800"/>
          <p14:tracePt t="20316" x="1428750" y="5410200"/>
          <p14:tracePt t="20333" x="1460500" y="5441950"/>
          <p14:tracePt t="20338" x="1473200" y="5461000"/>
          <p14:tracePt t="20351" x="1498600" y="5473700"/>
          <p14:tracePt t="20356" x="1517650" y="5492750"/>
          <p14:tracePt t="20367" x="1543050" y="5511800"/>
          <p14:tracePt t="20371" x="1562100" y="5518150"/>
          <p14:tracePt t="20385" x="1606550" y="5543550"/>
          <p14:tracePt t="20403" x="1663700" y="5562600"/>
          <p14:tracePt t="20416" x="1714500" y="5588000"/>
          <p14:tracePt t="20435" x="1771650" y="5600700"/>
          <p14:tracePt t="20452" x="1822450" y="5613400"/>
          <p14:tracePt t="20468" x="1885950" y="5619750"/>
          <p14:tracePt t="20472" x="1892300" y="5626100"/>
          <p14:tracePt t="20487" x="1943100" y="5626100"/>
          <p14:tracePt t="20500" x="1987550" y="5632450"/>
          <p14:tracePt t="20517" x="2038350" y="5632450"/>
          <p14:tracePt t="20535" x="2095500" y="5632450"/>
          <p14:tracePt t="20550" x="2139950" y="5632450"/>
          <p14:tracePt t="20567" x="2184400" y="5626100"/>
          <p14:tracePt t="20584" x="2228850" y="5619750"/>
          <p14:tracePt t="20601" x="2260600" y="5613400"/>
          <p14:tracePt t="20605" x="2273300" y="5613400"/>
          <p14:tracePt t="20617" x="2298700" y="5613400"/>
          <p14:tracePt t="20622" x="2311400" y="5607050"/>
          <p14:tracePt t="20634" x="2336800" y="5607050"/>
          <p14:tracePt t="20652" x="2362200" y="5600700"/>
          <p14:tracePt t="20669" x="2400300" y="5594350"/>
          <p14:tracePt t="20684" x="2419350" y="5588000"/>
          <p14:tracePt t="20701" x="2438400" y="5581650"/>
          <p14:tracePt t="20718" x="2457450" y="5575300"/>
          <p14:tracePt t="20723" x="2463800" y="5575300"/>
          <p14:tracePt t="20734" x="2470150" y="5568950"/>
          <p14:tracePt t="20750" x="2482850" y="5562600"/>
          <p14:tracePt t="20767" x="2489200" y="5549900"/>
          <p14:tracePt t="20784" x="2495550" y="5543550"/>
          <p14:tracePt t="20801" x="2508250" y="5537200"/>
          <p14:tracePt t="20817" x="2514600" y="5524500"/>
          <p14:tracePt t="20822" x="2514600" y="5518150"/>
          <p14:tracePt t="20836" x="2514600" y="5511800"/>
          <p14:tracePt t="20850" x="2514600" y="5505450"/>
          <p14:tracePt t="20868" x="2514600" y="5499100"/>
          <p14:tracePt t="20885" x="2514600" y="5486400"/>
          <p14:tracePt t="20918" x="2514600" y="5480050"/>
          <p14:tracePt t="20934" x="2514600" y="5473700"/>
          <p14:tracePt t="20950" x="2514600" y="5461000"/>
          <p14:tracePt t="20956" x="2514600" y="5454650"/>
          <p14:tracePt t="20971" x="2514600" y="5448300"/>
          <p14:tracePt t="20984" x="2508250" y="5448300"/>
          <p14:tracePt t="21000" x="2501900" y="5435600"/>
          <p14:tracePt t="21063" x="2495550" y="5429250"/>
          <p14:tracePt t="21167" x="2489200" y="5429250"/>
          <p14:tracePt t="21171" x="2489200" y="5422900"/>
          <p14:tracePt t="21184" x="2476500" y="5422900"/>
          <p14:tracePt t="21201" x="2463800" y="5416550"/>
          <p14:tracePt t="21218" x="2457450" y="5410200"/>
          <p14:tracePt t="21234" x="2444750" y="5410200"/>
          <p14:tracePt t="21268" x="2438400" y="5410200"/>
          <p14:tracePt t="21832" x="2432050" y="5410200"/>
          <p14:tracePt t="21846" x="2419350" y="5410200"/>
          <p14:tracePt t="21852" x="2406650" y="5410200"/>
          <p14:tracePt t="21869" x="2381250" y="5410200"/>
          <p14:tracePt t="21885" x="2368550" y="5410200"/>
          <p14:tracePt t="21902" x="2362200" y="5410200"/>
          <p14:tracePt t="25523" x="2343150" y="5403850"/>
          <p14:tracePt t="25526" x="2317750" y="5378450"/>
          <p14:tracePt t="25538" x="2235200" y="5334000"/>
          <p14:tracePt t="25556" x="2114550" y="5270500"/>
          <p14:tracePt t="25572" x="2044700" y="5238750"/>
          <p14:tracePt t="25589" x="1930400" y="5162550"/>
          <p14:tracePt t="25594" x="1892300" y="5130800"/>
          <p14:tracePt t="25605" x="1816100" y="5092700"/>
          <p14:tracePt t="25623" x="1727200" y="5041900"/>
          <p14:tracePt t="25639" x="1593850" y="4965700"/>
          <p14:tracePt t="25656" x="1428750" y="4870450"/>
          <p14:tracePt t="25658" x="1403350" y="4857750"/>
          <p14:tracePt t="25674" x="1143000" y="4705350"/>
          <p14:tracePt t="25690" x="838200" y="4533900"/>
          <p14:tracePt t="25695" x="673100" y="44513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pic>
        <p:nvPicPr>
          <p:cNvPr id="4" name="Imagen 3" descr="Gráfico&#10;&#10;Descripción generada automáticamente">
            <a:extLst>
              <a:ext uri="{FF2B5EF4-FFF2-40B4-BE49-F238E27FC236}">
                <a16:creationId xmlns:a16="http://schemas.microsoft.com/office/drawing/2014/main" id="{641F4765-6AD6-8AEA-64DF-4923300C71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955" y="2012389"/>
            <a:ext cx="8280000" cy="3970278"/>
          </a:xfrm>
          <a:prstGeom prst="rect">
            <a:avLst/>
          </a:prstGeom>
        </p:spPr>
      </p:pic>
      <p:sp>
        <p:nvSpPr>
          <p:cNvPr id="3" name="Marcador de contenido 2">
            <a:extLst>
              <a:ext uri="{FF2B5EF4-FFF2-40B4-BE49-F238E27FC236}">
                <a16:creationId xmlns:a16="http://schemas.microsoft.com/office/drawing/2014/main" id="{8A6B55E6-746E-713A-876D-93D35B0AC22F}"/>
              </a:ext>
            </a:extLst>
          </p:cNvPr>
          <p:cNvSpPr txBox="1">
            <a:spLocks/>
          </p:cNvSpPr>
          <p:nvPr/>
        </p:nvSpPr>
        <p:spPr>
          <a:xfrm>
            <a:off x="8746835" y="3289222"/>
            <a:ext cx="3052218" cy="14166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El tiempo que tarda en cada iteración es proporcional al número de pasos que necesita para terminar el laberinto.</a:t>
            </a:r>
            <a:endParaRPr lang="es-ES" b="1" dirty="0">
              <a:latin typeface="Arial Narrow" panose="020B0606020202030204" pitchFamily="34" charset="0"/>
            </a:endParaRPr>
          </a:p>
        </p:txBody>
      </p:sp>
      <p:sp>
        <p:nvSpPr>
          <p:cNvPr id="5" name="Marcador de pie de página 3">
            <a:extLst>
              <a:ext uri="{FF2B5EF4-FFF2-40B4-BE49-F238E27FC236}">
                <a16:creationId xmlns:a16="http://schemas.microsoft.com/office/drawing/2014/main" id="{9B30F080-002F-C657-0A90-B6001A62AE92}"/>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AB7B05C-256A-13B4-9E17-2EDDC1F04C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7" name="Marcador de número de diapositiva 6">
            <a:extLst>
              <a:ext uri="{FF2B5EF4-FFF2-40B4-BE49-F238E27FC236}">
                <a16:creationId xmlns:a16="http://schemas.microsoft.com/office/drawing/2014/main" id="{84BC6DAC-A155-BC28-0B73-6394B60CB017}"/>
              </a:ext>
            </a:extLst>
          </p:cNvPr>
          <p:cNvSpPr>
            <a:spLocks noGrp="1"/>
          </p:cNvSpPr>
          <p:nvPr>
            <p:ph type="sldNum" sz="quarter" idx="12"/>
          </p:nvPr>
        </p:nvSpPr>
        <p:spPr/>
        <p:txBody>
          <a:bodyPr/>
          <a:lstStyle/>
          <a:p>
            <a:fld id="{19590046-DA73-4BBF-84B5-C08E6F75191A}" type="slidenum">
              <a:rPr lang="en-US" smtClean="0"/>
              <a:t>11</a:t>
            </a:fld>
            <a:endParaRPr lang="en-US"/>
          </a:p>
        </p:txBody>
      </p:sp>
      <p:pic>
        <p:nvPicPr>
          <p:cNvPr id="10" name="Audio 9">
            <a:hlinkClick r:id="" action="ppaction://media"/>
            <a:extLst>
              <a:ext uri="{FF2B5EF4-FFF2-40B4-BE49-F238E27FC236}">
                <a16:creationId xmlns:a16="http://schemas.microsoft.com/office/drawing/2014/main" id="{B423F8DE-A975-3BB5-C161-4CD0047A91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96377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807"/>
    </mc:Choice>
    <mc:Fallback>
      <p:transition spd="slow" advTm="1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3654" x="762000" y="3238500"/>
          <p14:tracePt t="3656" x="742950" y="3238500"/>
          <p14:tracePt t="3662" x="679450" y="3238500"/>
          <p14:tracePt t="3680" x="533400" y="3244850"/>
          <p14:tracePt t="3696" x="495300" y="3244850"/>
          <p14:tracePt t="5370" x="501650" y="3244850"/>
          <p14:tracePt t="5373" x="508000" y="3244850"/>
          <p14:tracePt t="5380" x="539750" y="3238500"/>
          <p14:tracePt t="5397" x="615950" y="3225800"/>
          <p14:tracePt t="5417" x="730250" y="3187700"/>
          <p14:tracePt t="5431" x="806450" y="3162300"/>
          <p14:tracePt t="5448" x="889000" y="3136900"/>
          <p14:tracePt t="5465" x="996950" y="3098800"/>
          <p14:tracePt t="5471" x="1041400" y="3086100"/>
          <p14:tracePt t="5481" x="1085850" y="3079750"/>
          <p14:tracePt t="5484" x="1092200" y="3073400"/>
          <p14:tracePt t="5498" x="1111250" y="3073400"/>
          <p14:tracePt t="5503" x="1117600" y="3073400"/>
          <p14:tracePt t="6279" x="1117600" y="3067050"/>
          <p14:tracePt t="6297" x="1117600" y="3060700"/>
          <p14:tracePt t="6302" x="1117600" y="3054350"/>
          <p14:tracePt t="6317" x="1117600" y="3048000"/>
          <p14:tracePt t="6332" x="1104900" y="3035300"/>
          <p14:tracePt t="6348" x="1098550" y="3028950"/>
          <p14:tracePt t="6365" x="1092200" y="3022600"/>
          <p14:tracePt t="6382" x="1092200" y="3016250"/>
          <p14:tracePt t="6426" x="1092200" y="3009900"/>
          <p14:tracePt t="6448" x="1092200" y="3003550"/>
          <p14:tracePt t="6454" x="1092200" y="2997200"/>
          <p14:tracePt t="6473" x="1098550" y="2990850"/>
          <p14:tracePt t="6498" x="1104900" y="2984500"/>
          <p14:tracePt t="6512" x="1111250" y="2984500"/>
          <p14:tracePt t="6521" x="1117600" y="2984500"/>
          <p14:tracePt t="6532" x="1123950" y="2984500"/>
          <p14:tracePt t="6549" x="1136650" y="2971800"/>
          <p14:tracePt t="6566" x="1155700" y="2971800"/>
          <p14:tracePt t="6583" x="1168400" y="2965450"/>
          <p14:tracePt t="6598" x="1174750" y="2959100"/>
          <p14:tracePt t="6615" x="1187450" y="2946400"/>
          <p14:tracePt t="6632" x="1193800" y="2927350"/>
          <p14:tracePt t="6651" x="1212850" y="2901950"/>
          <p14:tracePt t="6665" x="1219200" y="2882900"/>
          <p14:tracePt t="6682" x="1225550" y="2857500"/>
          <p14:tracePt t="6699" x="1231900" y="2838450"/>
          <p14:tracePt t="6715" x="1238250" y="2819400"/>
          <p14:tracePt t="6721" x="1244600" y="2813050"/>
          <p14:tracePt t="6734" x="1250950" y="2800350"/>
          <p14:tracePt t="6749" x="1250950" y="2787650"/>
          <p14:tracePt t="6766" x="1257300" y="2781300"/>
          <p14:tracePt t="6782" x="1257300" y="2774950"/>
          <p14:tracePt t="6799" x="1263650" y="2774950"/>
          <p14:tracePt t="6816" x="1276350" y="2774950"/>
          <p14:tracePt t="6832" x="1289050" y="2774950"/>
          <p14:tracePt t="6849" x="1301750" y="2781300"/>
          <p14:tracePt t="6855" x="1320800" y="2781300"/>
          <p14:tracePt t="6866" x="1333500" y="2787650"/>
          <p14:tracePt t="6870" x="1339850" y="2787650"/>
          <p14:tracePt t="6882" x="1358900" y="2794000"/>
          <p14:tracePt t="6888" x="1384300" y="2794000"/>
          <p14:tracePt t="6899" x="1409700" y="2800350"/>
          <p14:tracePt t="6916" x="1473200" y="2806700"/>
          <p14:tracePt t="6921" x="1485900" y="2806700"/>
          <p14:tracePt t="6933" x="1517650" y="2813050"/>
          <p14:tracePt t="6950" x="1581150" y="2813050"/>
          <p14:tracePt t="6955" x="1593850" y="2813050"/>
          <p14:tracePt t="6966" x="1619250" y="2813050"/>
          <p14:tracePt t="6982" x="1657350" y="2813050"/>
          <p14:tracePt t="7001" x="1676400" y="2806700"/>
          <p14:tracePt t="7016" x="1682750" y="2794000"/>
          <p14:tracePt t="7035" x="1695450" y="2768600"/>
          <p14:tracePt t="7049" x="1695450" y="2749550"/>
          <p14:tracePt t="7067" x="1695450" y="2717800"/>
          <p14:tracePt t="7071" x="1689100" y="2711450"/>
          <p14:tracePt t="7082" x="1682750" y="2686050"/>
          <p14:tracePt t="7087" x="1676400" y="2679700"/>
          <p14:tracePt t="7099" x="1663700" y="2660650"/>
          <p14:tracePt t="7117" x="1631950" y="2628900"/>
          <p14:tracePt t="7132" x="1606550" y="2603500"/>
          <p14:tracePt t="7154" x="1555750" y="2578100"/>
          <p14:tracePt t="7170" x="1530350" y="2565400"/>
          <p14:tracePt t="7182" x="1504950" y="2565400"/>
          <p14:tracePt t="7200" x="1485900" y="2565400"/>
          <p14:tracePt t="7218" x="1466850" y="2565400"/>
          <p14:tracePt t="7233" x="1454150" y="2578100"/>
          <p14:tracePt t="7250" x="1447800" y="2590800"/>
          <p14:tracePt t="7269" x="1447800" y="2609850"/>
          <p14:tracePt t="7283" x="1447800" y="2622550"/>
          <p14:tracePt t="7300" x="1454150" y="2647950"/>
          <p14:tracePt t="7316" x="1466850" y="2660650"/>
          <p14:tracePt t="7322" x="1479550" y="2673350"/>
          <p14:tracePt t="7333" x="1498600" y="2686050"/>
          <p14:tracePt t="7349" x="1625600" y="2730500"/>
          <p14:tracePt t="7366" x="1676400" y="2730500"/>
          <p14:tracePt t="7371" x="1682750" y="2730500"/>
          <p14:tracePt t="7383" x="1708150" y="2730500"/>
          <p14:tracePt t="7389" x="1714500" y="2730500"/>
          <p14:tracePt t="7402" x="1720850" y="2730500"/>
          <p14:tracePt t="7408" x="1720850" y="2724150"/>
          <p14:tracePt t="7416" x="1720850" y="2717800"/>
          <p14:tracePt t="7433" x="1727200" y="2705100"/>
          <p14:tracePt t="7449" x="1727200" y="2679700"/>
          <p14:tracePt t="7453" x="1727200" y="2667000"/>
          <p14:tracePt t="7466" x="1714500" y="2641600"/>
          <p14:tracePt t="7470" x="1714500" y="2635250"/>
          <p14:tracePt t="7483" x="1689100" y="2609850"/>
          <p14:tracePt t="7487" x="1682750" y="2603500"/>
          <p14:tracePt t="7500" x="1651000" y="2578100"/>
          <p14:tracePt t="7508" x="1600200" y="2565400"/>
          <p14:tracePt t="7517" x="1562100" y="2559050"/>
          <p14:tracePt t="7533" x="1473200" y="2559050"/>
          <p14:tracePt t="7550" x="1397000" y="2559050"/>
          <p14:tracePt t="7556" x="1384300" y="2559050"/>
          <p14:tracePt t="7567" x="1371600" y="2565400"/>
          <p14:tracePt t="7583" x="1358900" y="2584450"/>
          <p14:tracePt t="7600" x="1358900" y="2603500"/>
          <p14:tracePt t="7616" x="1358900" y="2635250"/>
          <p14:tracePt t="7634" x="1397000" y="2705100"/>
          <p14:tracePt t="7638" x="1416050" y="2711450"/>
          <p14:tracePt t="7652" x="1466850" y="2724150"/>
          <p14:tracePt t="7657" x="1492250" y="2736850"/>
          <p14:tracePt t="7669" x="1530350" y="2736850"/>
          <p14:tracePt t="7685" x="1600200" y="2743200"/>
          <p14:tracePt t="7690" x="1625600" y="2743200"/>
          <p14:tracePt t="7700" x="1644650" y="2743200"/>
          <p14:tracePt t="7718" x="1676400" y="2743200"/>
          <p14:tracePt t="7733" x="1689100" y="2743200"/>
          <p14:tracePt t="7750" x="1701800" y="2730500"/>
          <p14:tracePt t="7767" x="1701800" y="2717800"/>
          <p14:tracePt t="7786" x="1701800" y="2692400"/>
          <p14:tracePt t="7790" x="1701800" y="2679700"/>
          <p14:tracePt t="7800" x="1701800" y="2660650"/>
          <p14:tracePt t="7804" x="1701800" y="2654300"/>
          <p14:tracePt t="7816" x="1695450" y="2647950"/>
          <p14:tracePt t="7834" x="1631950" y="2603500"/>
          <p14:tracePt t="7850" x="1574800" y="2584450"/>
          <p14:tracePt t="7868" x="1517650" y="2584450"/>
          <p14:tracePt t="7884" x="1492250" y="2584450"/>
          <p14:tracePt t="7901" x="1479550" y="2584450"/>
          <p14:tracePt t="7919" x="1479550" y="2590800"/>
          <p14:tracePt t="7935" x="1479550" y="2603500"/>
          <p14:tracePt t="7950" x="1479550" y="2622550"/>
          <p14:tracePt t="7967" x="1479550" y="2654300"/>
          <p14:tracePt t="7984" x="1492250" y="2673350"/>
          <p14:tracePt t="7986" x="1492250" y="2679700"/>
          <p14:tracePt t="8000" x="1504950" y="2698750"/>
          <p14:tracePt t="8017" x="1524000" y="2717800"/>
          <p14:tracePt t="8023" x="1530350" y="2724150"/>
          <p14:tracePt t="8035" x="1543050" y="2736850"/>
          <p14:tracePt t="8050" x="1555750" y="2743200"/>
          <p14:tracePt t="8067" x="1581150" y="2755900"/>
          <p14:tracePt t="8084" x="1600200" y="2762250"/>
          <p14:tracePt t="8101" x="1619250" y="2762250"/>
          <p14:tracePt t="8118" x="1651000" y="2768600"/>
          <p14:tracePt t="8137" x="1676400" y="2768600"/>
          <p14:tracePt t="8152" x="1689100" y="2768600"/>
          <p14:tracePt t="8169" x="1695450" y="2768600"/>
          <p14:tracePt t="8200" x="1695450" y="2755900"/>
          <p14:tracePt t="8219" x="1695450" y="2743200"/>
          <p14:tracePt t="8234" x="1689100" y="2743200"/>
          <p14:tracePt t="8240" x="1682750" y="2743200"/>
          <p14:tracePt t="8250" x="1670050" y="2743200"/>
          <p14:tracePt t="8267" x="1657350" y="2743200"/>
          <p14:tracePt t="8285" x="1644650" y="2749550"/>
          <p14:tracePt t="8300" x="1631950" y="2755900"/>
          <p14:tracePt t="8305" x="1619250" y="2762250"/>
          <p14:tracePt t="8319" x="1612900" y="2768600"/>
          <p14:tracePt t="8337" x="1593850" y="2774950"/>
          <p14:tracePt t="8351" x="1581150" y="2774950"/>
          <p14:tracePt t="8355" x="1574800" y="2774950"/>
          <p14:tracePt t="8368" x="1562100" y="2774950"/>
          <p14:tracePt t="8387" x="1536700" y="2774950"/>
          <p14:tracePt t="8401" x="1524000" y="2774950"/>
          <p14:tracePt t="8417" x="1498600" y="2755900"/>
          <p14:tracePt t="8423" x="1485900" y="2743200"/>
          <p14:tracePt t="8434" x="1479550" y="2736850"/>
          <p14:tracePt t="8450" x="1454150" y="2711450"/>
          <p14:tracePt t="8456" x="1454150" y="2705100"/>
          <p14:tracePt t="8458" x="1454150" y="2698750"/>
          <p14:tracePt t="8469" x="1447800" y="2679700"/>
          <p14:tracePt t="8486" x="1447800" y="2654300"/>
          <p14:tracePt t="8503" x="1447800" y="2616200"/>
          <p14:tracePt t="8520" x="1454150" y="2590800"/>
          <p14:tracePt t="8534" x="1492250" y="2559050"/>
          <p14:tracePt t="8553" x="1549400" y="2559050"/>
          <p14:tracePt t="8567" x="1587500" y="2571750"/>
          <p14:tracePt t="8584" x="1631950" y="2590800"/>
          <p14:tracePt t="8602" x="1657350" y="2609850"/>
          <p14:tracePt t="8618" x="1670050" y="2622550"/>
          <p14:tracePt t="8635" x="1676400" y="2635250"/>
          <p14:tracePt t="8650" x="1676400" y="2654300"/>
          <p14:tracePt t="8668" x="1676400" y="2673350"/>
          <p14:tracePt t="8685" x="1663700" y="2692400"/>
          <p14:tracePt t="8701" x="1638300" y="2717800"/>
          <p14:tracePt t="8719" x="1593850" y="2736850"/>
          <p14:tracePt t="8724" x="1568450" y="2743200"/>
          <p14:tracePt t="8734" x="1543050" y="2743200"/>
          <p14:tracePt t="8753" x="1485900" y="2755900"/>
          <p14:tracePt t="8770" x="1435100" y="2755900"/>
          <p14:tracePt t="8787" x="1403350" y="2755900"/>
          <p14:tracePt t="8803" x="1390650" y="2749550"/>
          <p14:tracePt t="8807" x="1384300" y="2743200"/>
          <p14:tracePt t="8818" x="1377950" y="2736850"/>
          <p14:tracePt t="8835" x="1365250" y="2717800"/>
          <p14:tracePt t="8851" x="1352550" y="2698750"/>
          <p14:tracePt t="8868" x="1346200" y="2679700"/>
          <p14:tracePt t="8884" x="1346200" y="2654300"/>
          <p14:tracePt t="8902" x="1352550" y="2635250"/>
          <p14:tracePt t="8918" x="1365250" y="2616200"/>
          <p14:tracePt t="8936" x="1384300" y="2597150"/>
          <p14:tracePt t="8951" x="1397000" y="2597150"/>
          <p14:tracePt t="8968" x="1416050" y="2590800"/>
          <p14:tracePt t="8984" x="1435100" y="2590800"/>
          <p14:tracePt t="9001" x="1454150" y="2597150"/>
          <p14:tracePt t="9018" x="1473200" y="2616200"/>
          <p14:tracePt t="9024" x="1485900" y="2622550"/>
          <p14:tracePt t="9035" x="1498600" y="2635250"/>
          <p14:tracePt t="9051" x="1511300" y="2647950"/>
          <p14:tracePt t="9069" x="1524000" y="2667000"/>
          <p14:tracePt t="9084" x="1524000" y="2673350"/>
          <p14:tracePt t="9101" x="1524000" y="2686050"/>
          <p14:tracePt t="9117" x="1524000" y="2692400"/>
          <p14:tracePt t="9134" x="1517650" y="2698750"/>
          <p14:tracePt t="9152" x="1504950" y="2705100"/>
          <p14:tracePt t="9168" x="1504950" y="2717800"/>
          <p14:tracePt t="9184" x="1498600" y="2717800"/>
          <p14:tracePt t="9373" x="1498600" y="2711450"/>
          <p14:tracePt t="9634" x="1524000" y="2717800"/>
          <p14:tracePt t="9637" x="1536700" y="2717800"/>
          <p14:tracePt t="9652" x="1574800" y="2730500"/>
          <p14:tracePt t="9668" x="1600200" y="2730500"/>
          <p14:tracePt t="9990" x="1593850" y="2724150"/>
          <p14:tracePt t="10002" x="1587500" y="2717800"/>
          <p14:tracePt t="10019" x="1568450" y="2705100"/>
          <p14:tracePt t="10023" x="1562100" y="2698750"/>
          <p14:tracePt t="10037" x="1549400" y="2692400"/>
          <p14:tracePt t="10055" x="1530350" y="2686050"/>
          <p14:tracePt t="10071" x="1511300" y="2673350"/>
          <p14:tracePt t="10085" x="1504950" y="2667000"/>
          <p14:tracePt t="10105" x="1485900" y="2660650"/>
          <p14:tracePt t="10121" x="1479550" y="2660650"/>
          <p14:tracePt t="10138" x="1466850" y="2660650"/>
          <p14:tracePt t="10152" x="1460500" y="2660650"/>
          <p14:tracePt t="10169" x="1454150" y="2660650"/>
          <p14:tracePt t="10688" x="1454150" y="2667000"/>
          <p14:tracePt t="10692" x="1454150" y="2673350"/>
          <p14:tracePt t="10703" x="1460500" y="2679700"/>
          <p14:tracePt t="10720" x="1466850" y="2698750"/>
          <p14:tracePt t="10739" x="1485900" y="2717800"/>
          <p14:tracePt t="10753" x="1498600" y="2736850"/>
          <p14:tracePt t="10770" x="1517650" y="2755900"/>
          <p14:tracePt t="10788" x="1530350" y="2768600"/>
          <p14:tracePt t="10803" x="1543050" y="2781300"/>
          <p14:tracePt t="10820" x="1549400" y="2781300"/>
          <p14:tracePt t="10837" x="1555750" y="2781300"/>
          <p14:tracePt t="10842" x="1562100" y="2781300"/>
          <p14:tracePt t="10854" x="1574800" y="2781300"/>
          <p14:tracePt t="10872" x="1587500" y="2774950"/>
          <p14:tracePt t="10888" x="1600200" y="2768600"/>
          <p14:tracePt t="10903" x="1606550" y="2749550"/>
          <p14:tracePt t="10920" x="1612900" y="2736850"/>
          <p14:tracePt t="10937" x="1606550" y="2711450"/>
          <p14:tracePt t="10955" x="1587500" y="2673350"/>
          <p14:tracePt t="10959" x="1574800" y="2667000"/>
          <p14:tracePt t="10970" x="1562100" y="2654300"/>
          <p14:tracePt t="10975" x="1549400" y="2647950"/>
          <p14:tracePt t="10986" x="1530350" y="2635250"/>
          <p14:tracePt t="10991" x="1517650" y="2628900"/>
          <p14:tracePt t="11005" x="1498600" y="2622550"/>
          <p14:tracePt t="11008" x="1492250" y="2622550"/>
          <p14:tracePt t="11020" x="1479550" y="2622550"/>
          <p14:tracePt t="11037" x="1466850" y="2622550"/>
          <p14:tracePt t="11053" x="1454150" y="2628900"/>
          <p14:tracePt t="11070" x="1447800" y="2635250"/>
          <p14:tracePt t="11075" x="1441450" y="2641600"/>
          <p14:tracePt t="11077" x="1435100" y="2641600"/>
          <p14:tracePt t="11087" x="1435100" y="2654300"/>
          <p14:tracePt t="11105" x="1435100" y="2667000"/>
          <p14:tracePt t="11121" x="1435100" y="2686050"/>
          <p14:tracePt t="11138" x="1435100" y="2692400"/>
          <p14:tracePt t="11156" x="1441450" y="2711450"/>
          <p14:tracePt t="11160" x="1447800" y="2717800"/>
          <p14:tracePt t="11170" x="1454150" y="2730500"/>
          <p14:tracePt t="11188" x="1492250" y="2749550"/>
          <p14:tracePt t="11203" x="1536700" y="2755900"/>
          <p14:tracePt t="11221" x="1581150" y="2768600"/>
          <p14:tracePt t="11239" x="1619250" y="2768600"/>
          <p14:tracePt t="11256" x="1638300" y="2768600"/>
          <p14:tracePt t="11270" x="1657350" y="2768600"/>
          <p14:tracePt t="11286" x="1663700" y="2768600"/>
          <p14:tracePt t="11320" x="1663700" y="2762250"/>
          <p14:tracePt t="11337" x="1663700" y="2749550"/>
          <p14:tracePt t="11355" x="1657350" y="2736850"/>
          <p14:tracePt t="11373" x="1638300" y="2717800"/>
          <p14:tracePt t="11387" x="1612900" y="2705100"/>
          <p14:tracePt t="11404" x="1587500" y="2692400"/>
          <p14:tracePt t="11421" x="1562100" y="2692400"/>
          <p14:tracePt t="11426" x="1555750" y="2686050"/>
          <p14:tracePt t="11438" x="1543050" y="2679700"/>
          <p14:tracePt t="11442" x="1536700" y="2679700"/>
          <p14:tracePt t="11454" x="1530350" y="2679700"/>
          <p14:tracePt t="11472" x="1517650" y="2673350"/>
          <p14:tracePt t="11487" x="1511300" y="2660650"/>
          <p14:tracePt t="11505" x="1504950" y="2660650"/>
          <p14:tracePt t="11522" x="1504950" y="2647950"/>
          <p14:tracePt t="11545" x="1504950" y="2641600"/>
          <p14:tracePt t="11691" x="1504950" y="2647950"/>
          <p14:tracePt t="11697" x="1504950" y="2654300"/>
          <p14:tracePt t="11718" x="1504950" y="2660650"/>
          <p14:tracePt t="12243" x="1498600" y="2686050"/>
          <p14:tracePt t="12247" x="1498600" y="2705100"/>
          <p14:tracePt t="12255" x="1498600" y="2724150"/>
          <p14:tracePt t="12271" x="1498600" y="2806700"/>
          <p14:tracePt t="12287" x="1498600" y="2876550"/>
          <p14:tracePt t="12307" x="1498600" y="2997200"/>
          <p14:tracePt t="12323" x="1498600" y="3086100"/>
          <p14:tracePt t="12338" x="1504950" y="3130550"/>
          <p14:tracePt t="12342" x="1504950" y="3155950"/>
          <p14:tracePt t="12354" x="1504950" y="3194050"/>
          <p14:tracePt t="12360" x="1511300" y="3219450"/>
          <p14:tracePt t="12372" x="1511300" y="3257550"/>
          <p14:tracePt t="12388" x="1530350" y="3302000"/>
          <p14:tracePt t="12407" x="1536700" y="3365500"/>
          <p14:tracePt t="12421" x="1543050" y="3403600"/>
          <p14:tracePt t="12438" x="1549400" y="3429000"/>
          <p14:tracePt t="12456" x="1562100" y="3479800"/>
          <p14:tracePt t="12459" x="1562100" y="3492500"/>
          <p14:tracePt t="12474" x="1574800" y="3530600"/>
          <p14:tracePt t="12491" x="1619250" y="3676650"/>
          <p14:tracePt t="12507" x="1682750" y="3835400"/>
          <p14:tracePt t="12523" x="1727200" y="3962400"/>
          <p14:tracePt t="12538" x="1752600" y="4051300"/>
          <p14:tracePt t="12557" x="1790700" y="4152900"/>
          <p14:tracePt t="12571" x="1803400" y="4216400"/>
          <p14:tracePt t="12588" x="1809750" y="4248150"/>
          <p14:tracePt t="12607" x="1822450" y="4311650"/>
          <p14:tracePt t="12610" x="1822450" y="4318000"/>
          <p14:tracePt t="12624" x="1828800" y="4362450"/>
          <p14:tracePt t="12638" x="1841500" y="4432300"/>
          <p14:tracePt t="12657" x="1866900" y="4540250"/>
          <p14:tracePt t="12672" x="1879600" y="4622800"/>
          <p14:tracePt t="12678" x="1892300" y="4660900"/>
          <p14:tracePt t="12688" x="1898650" y="4699000"/>
          <p14:tracePt t="12705" x="1905000" y="4749800"/>
          <p14:tracePt t="12726" x="1911350" y="4806950"/>
          <p14:tracePt t="12738" x="1917700" y="4826000"/>
          <p14:tracePt t="12755" x="1924050" y="4851400"/>
          <p14:tracePt t="12773" x="1930400" y="4876800"/>
          <p14:tracePt t="12777" x="1936750" y="4889500"/>
          <p14:tracePt t="12789" x="1943100" y="4908550"/>
          <p14:tracePt t="12805" x="1949450" y="4946650"/>
          <p14:tracePt t="12823" x="1962150" y="4991100"/>
          <p14:tracePt t="12839" x="1974850" y="5029200"/>
          <p14:tracePt t="12843" x="1974850" y="5041900"/>
          <p14:tracePt t="12856" x="1987550" y="5080000"/>
          <p14:tracePt t="12872" x="1993900" y="5111750"/>
          <p14:tracePt t="12889" x="2006600" y="5149850"/>
          <p14:tracePt t="12907" x="2012950" y="5175250"/>
          <p14:tracePt t="12912" x="2019300" y="5187950"/>
          <p14:tracePt t="12923" x="2025650" y="5200650"/>
          <p14:tracePt t="12939" x="2032000" y="5219700"/>
          <p14:tracePt t="12957" x="2044700" y="5251450"/>
          <p14:tracePt t="12961" x="2057400" y="5257800"/>
          <p14:tracePt t="12975" x="2063750" y="5276850"/>
          <p14:tracePt t="12989" x="2070100" y="5295900"/>
          <p14:tracePt t="13007" x="2082800" y="5308600"/>
          <p14:tracePt t="13025" x="2095500" y="5327650"/>
          <p14:tracePt t="13029" x="2101850" y="5334000"/>
          <p14:tracePt t="13040" x="2114550" y="5340350"/>
          <p14:tracePt t="13056" x="2127250" y="5353050"/>
          <p14:tracePt t="13073" x="2139950" y="5365750"/>
          <p14:tracePt t="13077" x="2146300" y="5365750"/>
          <p14:tracePt t="13089" x="2152650" y="5372100"/>
          <p14:tracePt t="13105" x="2171700" y="5384800"/>
          <p14:tracePt t="13123" x="2178050" y="5391150"/>
          <p14:tracePt t="13138" x="2190750" y="5391150"/>
          <p14:tracePt t="13143" x="2197100" y="5397500"/>
          <p14:tracePt t="13155" x="2203450" y="5397500"/>
          <p14:tracePt t="13172" x="2216150" y="5410200"/>
          <p14:tracePt t="13188" x="2228850" y="5416550"/>
          <p14:tracePt t="13205" x="2247900" y="5422900"/>
          <p14:tracePt t="13222" x="2254250" y="5435600"/>
          <p14:tracePt t="13238" x="2273300" y="5441950"/>
          <p14:tracePt t="13257" x="2286000" y="5441950"/>
          <p14:tracePt t="13273" x="2298700" y="5448300"/>
          <p14:tracePt t="13288" x="2317750" y="5461000"/>
          <p14:tracePt t="13306" x="2330450" y="5467350"/>
          <p14:tracePt t="13322" x="2343150" y="5467350"/>
          <p14:tracePt t="13339" x="2355850" y="5467350"/>
          <p14:tracePt t="13344" x="2362200" y="5467350"/>
          <p14:tracePt t="13357" x="2374900" y="5467350"/>
          <p14:tracePt t="13375" x="2381250" y="5467350"/>
          <p14:tracePt t="13389" x="2400300" y="5467350"/>
          <p14:tracePt t="13407" x="2413000" y="5467350"/>
          <p14:tracePt t="13422" x="2425700" y="5467350"/>
          <p14:tracePt t="13429" x="2438400" y="5467350"/>
          <p14:tracePt t="13440" x="2451100" y="5467350"/>
          <p14:tracePt t="13456" x="2476500" y="5467350"/>
          <p14:tracePt t="13473" x="2501900" y="5467350"/>
          <p14:tracePt t="13491" x="2533650" y="5467350"/>
          <p14:tracePt t="13509" x="2559050" y="5467350"/>
          <p14:tracePt t="13513" x="2571750" y="5467350"/>
          <p14:tracePt t="13522" x="2597150" y="5467350"/>
          <p14:tracePt t="13526" x="2609850" y="5467350"/>
          <p14:tracePt t="13540" x="2616200" y="5467350"/>
          <p14:tracePt t="13613" x="2609850" y="5467350"/>
          <p14:tracePt t="13616" x="2597150" y="5467350"/>
          <p14:tracePt t="13622" x="2590800" y="5467350"/>
          <p14:tracePt t="13639" x="2546350" y="5454650"/>
          <p14:tracePt t="13656" x="2489200" y="5441950"/>
          <p14:tracePt t="13674" x="2444750" y="5435600"/>
          <p14:tracePt t="13678" x="2425700" y="5429250"/>
          <p14:tracePt t="13691" x="2387600" y="5422900"/>
          <p14:tracePt t="13706" x="2324100" y="5410200"/>
          <p14:tracePt t="13711" x="2298700" y="5403850"/>
          <p14:tracePt t="13728" x="2203450" y="5391150"/>
          <p14:tracePt t="13730" x="2190750" y="5384800"/>
          <p14:tracePt t="13739" x="2152650" y="5384800"/>
          <p14:tracePt t="13756" x="2063750" y="5372100"/>
          <p14:tracePt t="13775" x="1993900" y="5359400"/>
          <p14:tracePt t="13791" x="1949450" y="5353050"/>
          <p14:tracePt t="13808" x="1924050" y="5353050"/>
          <p14:tracePt t="13825" x="1898650" y="5353050"/>
          <p14:tracePt t="13839" x="1879600" y="5353050"/>
          <p14:tracePt t="13857" x="1860550" y="5353050"/>
          <p14:tracePt t="13875" x="1847850" y="5353050"/>
          <p14:tracePt t="13891" x="1841500" y="5353050"/>
          <p14:tracePt t="13908" x="1835150" y="5353050"/>
          <p14:tracePt t="14026" x="1841500" y="5353050"/>
          <p14:tracePt t="14030" x="1841500" y="5346700"/>
          <p14:tracePt t="14041" x="1854200" y="5340350"/>
          <p14:tracePt t="14056" x="1879600" y="5340350"/>
          <p14:tracePt t="14074" x="1924050" y="5340350"/>
          <p14:tracePt t="14091" x="1974850" y="5340350"/>
          <p14:tracePt t="14109" x="2000250" y="5340350"/>
          <p14:tracePt t="14125" x="2032000" y="5340350"/>
          <p14:tracePt t="14130" x="2044700" y="5340350"/>
          <p14:tracePt t="14140" x="2057400" y="5340350"/>
          <p14:tracePt t="14156" x="2089150" y="5340350"/>
          <p14:tracePt t="14162" x="2101850" y="5340350"/>
          <p14:tracePt t="14174" x="2120900" y="5340350"/>
          <p14:tracePt t="14193" x="2146300" y="5340350"/>
          <p14:tracePt t="14209" x="2159000" y="5340350"/>
          <p14:tracePt t="14223" x="2178050" y="5340350"/>
          <p14:tracePt t="14241" x="2197100" y="5340350"/>
          <p14:tracePt t="14259" x="2222500" y="5340350"/>
          <p14:tracePt t="14262" x="2228850" y="5340350"/>
          <p14:tracePt t="14273" x="2241550" y="5340350"/>
          <p14:tracePt t="14291" x="2273300" y="5340350"/>
          <p14:tracePt t="14306" x="2305050" y="5340350"/>
          <p14:tracePt t="14323" x="2330450" y="5340350"/>
          <p14:tracePt t="14340" x="2355850" y="5340350"/>
          <p14:tracePt t="14345" x="2368550" y="5340350"/>
          <p14:tracePt t="14358" x="2387600" y="5340350"/>
          <p14:tracePt t="14375" x="2413000" y="5340350"/>
          <p14:tracePt t="14393" x="2432050" y="5340350"/>
          <p14:tracePt t="14410" x="2451100" y="5340350"/>
          <p14:tracePt t="14423" x="2463800" y="5340350"/>
          <p14:tracePt t="14440" x="2476500" y="5340350"/>
          <p14:tracePt t="14456" x="2489200" y="5340350"/>
          <p14:tracePt t="14475" x="2508250" y="5346700"/>
          <p14:tracePt t="14492" x="2514600" y="5346700"/>
          <p14:tracePt t="14507" x="2520950" y="5346700"/>
          <p14:tracePt t="14525" x="2527300" y="5353050"/>
          <p14:tracePt t="14540" x="2540000" y="5353050"/>
          <p14:tracePt t="14558" x="2546350" y="5359400"/>
          <p14:tracePt t="14575" x="2559050" y="5359400"/>
          <p14:tracePt t="14592" x="2578100" y="5359400"/>
          <p14:tracePt t="14607" x="2590800" y="5359400"/>
          <p14:tracePt t="14624" x="2609850" y="5359400"/>
          <p14:tracePt t="14643" x="2628900" y="5359400"/>
          <p14:tracePt t="14659" x="2647950" y="5359400"/>
          <p14:tracePt t="14675" x="2660650" y="5359400"/>
          <p14:tracePt t="14690" x="2679700" y="5359400"/>
          <p14:tracePt t="14708" x="2692400" y="5359400"/>
          <p14:tracePt t="14727" x="2717800" y="5365750"/>
          <p14:tracePt t="14742" x="2730500" y="5365750"/>
          <p14:tracePt t="14759" x="2743200" y="5372100"/>
          <p14:tracePt t="14774" x="2762250" y="5372100"/>
          <p14:tracePt t="14791" x="2774950" y="5378450"/>
          <p14:tracePt t="14809" x="2800350" y="5384800"/>
          <p14:tracePt t="14826" x="2819400" y="5384800"/>
          <p14:tracePt t="14840" x="2838450" y="5384800"/>
          <p14:tracePt t="14845" x="2844800" y="5384800"/>
          <p14:tracePt t="14857" x="2857500" y="5384800"/>
          <p14:tracePt t="14875" x="2876550" y="5384800"/>
          <p14:tracePt t="14891" x="2882900" y="5384800"/>
          <p14:tracePt t="14908" x="2889250" y="5384800"/>
          <p14:tracePt t="14941" x="2901950" y="5384800"/>
          <p14:tracePt t="14959" x="2908300" y="5384800"/>
          <p14:tracePt t="14975" x="2914650" y="5384800"/>
          <p14:tracePt t="14990" x="2921000" y="5384800"/>
          <p14:tracePt t="15009" x="2927350" y="5384800"/>
          <p14:tracePt t="15028" x="2933700" y="5384800"/>
          <p14:tracePt t="15043" x="2940050" y="5384800"/>
          <p14:tracePt t="15059" x="2952750" y="5384800"/>
          <p14:tracePt t="15076" x="2965450" y="5384800"/>
          <p14:tracePt t="15090" x="2971800" y="5384800"/>
          <p14:tracePt t="15108" x="2984500" y="5384800"/>
          <p14:tracePt t="15127" x="2997200" y="5384800"/>
          <p14:tracePt t="15150" x="3003550" y="5384800"/>
          <p14:tracePt t="15371" x="3009900" y="5384800"/>
          <p14:tracePt t="15383" x="3016250" y="5384800"/>
          <p14:tracePt t="15406" x="3022600" y="5384800"/>
          <p14:tracePt t="15433" x="3028950" y="5384800"/>
          <p14:tracePt t="15451" x="3035300" y="5384800"/>
          <p14:tracePt t="15455" x="3041650" y="5391150"/>
          <p14:tracePt t="15468" x="3048000" y="5391150"/>
          <p14:tracePt t="15479" x="3054350" y="5397500"/>
          <p14:tracePt t="15491" x="3067050" y="5397500"/>
          <p14:tracePt t="15509" x="3079750" y="5397500"/>
          <p14:tracePt t="15527" x="3092450" y="5397500"/>
          <p14:tracePt t="15543" x="3105150" y="5397500"/>
          <p14:tracePt t="15557" x="3111500" y="5397500"/>
          <p14:tracePt t="15575" x="3117850" y="5397500"/>
          <p14:tracePt t="15593" x="3124200" y="5397500"/>
          <p14:tracePt t="15610" x="3130550" y="5397500"/>
          <p14:tracePt t="15627" x="3136900" y="5397500"/>
          <p14:tracePt t="15643" x="3143250" y="5397500"/>
          <p14:tracePt t="15689" x="3149600" y="5397500"/>
          <p14:tracePt t="15706" x="3155950" y="5397500"/>
          <p14:tracePt t="15719" x="3162300" y="5397500"/>
          <p14:tracePt t="15731" x="3175000" y="5397500"/>
          <p14:tracePt t="15743" x="3187700" y="5397500"/>
          <p14:tracePt t="15758" x="3200400" y="5391150"/>
          <p14:tracePt t="15775" x="3219450" y="5391150"/>
          <p14:tracePt t="15791" x="3232150" y="5391150"/>
          <p14:tracePt t="15808" x="3244850" y="5391150"/>
          <p14:tracePt t="15826" x="3257550" y="5391150"/>
          <p14:tracePt t="15841" x="3263900" y="5391150"/>
          <p14:tracePt t="15846" x="3270250" y="5391150"/>
          <p14:tracePt t="15858" x="3276600" y="5391150"/>
          <p14:tracePt t="15874" x="3282950" y="5391150"/>
          <p14:tracePt t="15893" x="3289300" y="5391150"/>
          <p14:tracePt t="15910" x="3302000" y="5391150"/>
          <p14:tracePt t="15927" x="3308350" y="5391150"/>
          <p14:tracePt t="15944" x="3314700" y="5391150"/>
          <p14:tracePt t="15960" x="3321050" y="5391150"/>
          <p14:tracePt t="15974" x="3327400" y="5391150"/>
          <p14:tracePt t="15991" x="3333750" y="5391150"/>
          <p14:tracePt t="16009" x="3346450" y="5391150"/>
          <p14:tracePt t="16015" x="3359150" y="5391150"/>
          <p14:tracePt t="16024" x="3365500" y="5391150"/>
          <p14:tracePt t="16043" x="3384550" y="5391150"/>
          <p14:tracePt t="16059" x="3397250" y="5391150"/>
          <p14:tracePt t="16074" x="3416300" y="5391150"/>
          <p14:tracePt t="16093" x="3429000" y="5391150"/>
          <p14:tracePt t="16109" x="3441700" y="5391150"/>
          <p14:tracePt t="16126" x="3460750" y="5391150"/>
          <p14:tracePt t="16142" x="3473450" y="5391150"/>
          <p14:tracePt t="16147" x="3486150" y="5391150"/>
          <p14:tracePt t="16158" x="3492500" y="5391150"/>
          <p14:tracePt t="16175" x="3511550" y="5391150"/>
          <p14:tracePt t="16193" x="3530600" y="5391150"/>
          <p14:tracePt t="16208" x="3549650" y="5391150"/>
          <p14:tracePt t="16225" x="3562350" y="5391150"/>
          <p14:tracePt t="16242" x="3568700" y="5391150"/>
          <p14:tracePt t="16259" x="3581400" y="5391150"/>
          <p14:tracePt t="16277" x="3594100" y="5391150"/>
          <p14:tracePt t="16294" x="3606800" y="5391150"/>
          <p14:tracePt t="16308" x="3619500" y="5391150"/>
          <p14:tracePt t="16325" x="3632200" y="5391150"/>
          <p14:tracePt t="16342" x="3644900" y="5391150"/>
          <p14:tracePt t="16346" x="3651250" y="5391150"/>
          <p14:tracePt t="16358" x="3657600" y="5391150"/>
          <p14:tracePt t="16375" x="3670300" y="5391150"/>
          <p14:tracePt t="16393" x="3676650" y="5391150"/>
          <p14:tracePt t="16409" x="3683000" y="5391150"/>
          <p14:tracePt t="16425" x="3689350" y="5391150"/>
          <p14:tracePt t="16443" x="3695700" y="5391150"/>
          <p14:tracePt t="16459" x="3702050" y="5391150"/>
          <p14:tracePt t="16475" x="3721100" y="5391150"/>
          <p14:tracePt t="16493" x="3733800" y="5391150"/>
          <p14:tracePt t="16511" x="3746500" y="5391150"/>
          <p14:tracePt t="16515" x="3752850" y="5391150"/>
          <p14:tracePt t="16525" x="3759200" y="5397500"/>
          <p14:tracePt t="16542" x="3778250" y="5397500"/>
          <p14:tracePt t="16558" x="3790950" y="5403850"/>
          <p14:tracePt t="16563" x="3797300" y="5403850"/>
          <p14:tracePt t="16577" x="3810000" y="5403850"/>
          <p14:tracePt t="16592" x="3822700" y="5410200"/>
          <p14:tracePt t="16610" x="3841750" y="5416550"/>
          <p14:tracePt t="16629" x="3854450" y="5416550"/>
          <p14:tracePt t="16643" x="3860800" y="5416550"/>
          <p14:tracePt t="16659" x="3867150" y="5416550"/>
          <p14:tracePt t="16676" x="3873500" y="5416550"/>
          <p14:tracePt t="16692" x="3879850" y="5416550"/>
          <p14:tracePt t="17317" x="3873500" y="5422900"/>
          <p14:tracePt t="17333" x="3848100" y="5416550"/>
          <p14:tracePt t="17336" x="3810000" y="5410200"/>
          <p14:tracePt t="17342" x="3746500" y="5403850"/>
          <p14:tracePt t="17359" x="3479800" y="5321300"/>
          <p14:tracePt t="17378" x="3168650" y="5226050"/>
          <p14:tracePt t="17395" x="2990850" y="5175250"/>
          <p14:tracePt t="17411" x="2870200" y="5149850"/>
          <p14:tracePt t="17415" x="2857500" y="5149850"/>
          <p14:tracePt t="17429" x="2825750" y="5143500"/>
          <p14:tracePt t="17445" x="2781300" y="5130800"/>
          <p14:tracePt t="17460" x="2717800" y="5111750"/>
          <p14:tracePt t="17477" x="2444750" y="5041900"/>
          <p14:tracePt t="17493" x="2012950" y="4895850"/>
          <p14:tracePt t="17511" x="1555750" y="4743450"/>
          <p14:tracePt t="17527" x="1009650" y="4578350"/>
          <p14:tracePt t="17533" x="660400" y="4457700"/>
          <p14:tracePt t="17544" x="171450" y="42989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pic>
        <p:nvPicPr>
          <p:cNvPr id="4" name="Imagen 3" descr="Gráfico&#10;&#10;Descripción generada automáticamente con confianza baja">
            <a:extLst>
              <a:ext uri="{FF2B5EF4-FFF2-40B4-BE49-F238E27FC236}">
                <a16:creationId xmlns:a16="http://schemas.microsoft.com/office/drawing/2014/main" id="{CDC39279-9C53-C42F-1075-5976EC76F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192" y="2012389"/>
            <a:ext cx="8280000" cy="3970278"/>
          </a:xfrm>
          <a:prstGeom prst="rect">
            <a:avLst/>
          </a:prstGeom>
        </p:spPr>
      </p:pic>
      <p:sp>
        <p:nvSpPr>
          <p:cNvPr id="3" name="Marcador de contenido 2">
            <a:extLst>
              <a:ext uri="{FF2B5EF4-FFF2-40B4-BE49-F238E27FC236}">
                <a16:creationId xmlns:a16="http://schemas.microsoft.com/office/drawing/2014/main" id="{D8D3BE01-A506-14F2-FCEB-586F8238400F}"/>
              </a:ext>
            </a:extLst>
          </p:cNvPr>
          <p:cNvSpPr txBox="1">
            <a:spLocks/>
          </p:cNvSpPr>
          <p:nvPr/>
        </p:nvSpPr>
        <p:spPr>
          <a:xfrm>
            <a:off x="8737599" y="2728066"/>
            <a:ext cx="3052218" cy="253892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Por último, la recompensa que obtiene el agente es mayor cuanto menor es el camino. Por eso acaba obteniendo la máxima recompensa (camino mínimo)</a:t>
            </a:r>
            <a:endParaRPr lang="es-ES" b="1" dirty="0">
              <a:latin typeface="Arial Narrow" panose="020B0606020202030204" pitchFamily="34" charset="0"/>
            </a:endParaRPr>
          </a:p>
        </p:txBody>
      </p:sp>
      <p:sp>
        <p:nvSpPr>
          <p:cNvPr id="5" name="Marcador de pie de página 3">
            <a:extLst>
              <a:ext uri="{FF2B5EF4-FFF2-40B4-BE49-F238E27FC236}">
                <a16:creationId xmlns:a16="http://schemas.microsoft.com/office/drawing/2014/main" id="{80CCA2A3-6779-163A-DD0A-D5084693B458}"/>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D3EB49-45A0-E48D-7D53-6FFCF6A94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7" name="Marcador de número de diapositiva 6">
            <a:extLst>
              <a:ext uri="{FF2B5EF4-FFF2-40B4-BE49-F238E27FC236}">
                <a16:creationId xmlns:a16="http://schemas.microsoft.com/office/drawing/2014/main" id="{B3D50303-A41C-25BA-8F96-F9CA6B66ECD4}"/>
              </a:ext>
            </a:extLst>
          </p:cNvPr>
          <p:cNvSpPr>
            <a:spLocks noGrp="1"/>
          </p:cNvSpPr>
          <p:nvPr>
            <p:ph type="sldNum" sz="quarter" idx="12"/>
          </p:nvPr>
        </p:nvSpPr>
        <p:spPr/>
        <p:txBody>
          <a:bodyPr/>
          <a:lstStyle/>
          <a:p>
            <a:fld id="{19590046-DA73-4BBF-84B5-C08E6F75191A}" type="slidenum">
              <a:rPr lang="en-US" smtClean="0"/>
              <a:t>12</a:t>
            </a:fld>
            <a:endParaRPr lang="en-US"/>
          </a:p>
        </p:txBody>
      </p:sp>
      <p:pic>
        <p:nvPicPr>
          <p:cNvPr id="14" name="Audio 13">
            <a:hlinkClick r:id="" action="ppaction://media"/>
            <a:extLst>
              <a:ext uri="{FF2B5EF4-FFF2-40B4-BE49-F238E27FC236}">
                <a16:creationId xmlns:a16="http://schemas.microsoft.com/office/drawing/2014/main" id="{3D0A5106-F62D-0F5C-B0B5-ADF0E90B1AB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3213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574"/>
    </mc:Choice>
    <mc:Fallback>
      <p:transition spd="slow" advTm="26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902" x="107950" y="4438650"/>
          <p14:tracePt t="906" x="146050" y="4464050"/>
          <p14:tracePt t="919" x="260350" y="4546600"/>
          <p14:tracePt t="935" x="342900" y="4635500"/>
          <p14:tracePt t="953" x="400050" y="4711700"/>
          <p14:tracePt t="969" x="438150" y="4768850"/>
          <p14:tracePt t="988" x="514350" y="4864100"/>
          <p14:tracePt t="1002" x="552450" y="4914900"/>
          <p14:tracePt t="1019" x="590550" y="4946650"/>
          <p14:tracePt t="1025" x="622300" y="4972050"/>
          <p14:tracePt t="1038" x="692150" y="4991100"/>
          <p14:tracePt t="1052" x="749300" y="4972050"/>
          <p14:tracePt t="1070" x="863600" y="4826000"/>
          <p14:tracePt t="1478" x="863600" y="4819650"/>
          <p14:tracePt t="1482" x="863600" y="4813300"/>
          <p14:tracePt t="1492" x="850900" y="4806950"/>
          <p14:tracePt t="1503" x="838200" y="4800600"/>
          <p14:tracePt t="1542" x="831850" y="4800600"/>
          <p14:tracePt t="1554" x="825500" y="4794250"/>
          <p14:tracePt t="1570" x="819150" y="4781550"/>
          <p14:tracePt t="1586" x="806450" y="4775200"/>
          <p14:tracePt t="1603" x="793750" y="4768850"/>
          <p14:tracePt t="1659" x="793750" y="4762500"/>
          <p14:tracePt t="4455" x="793750" y="4768850"/>
          <p14:tracePt t="4460" x="793750" y="4775200"/>
          <p14:tracePt t="4472" x="800100" y="4787900"/>
          <p14:tracePt t="4489" x="806450" y="4800600"/>
          <p14:tracePt t="4566" x="819150" y="4826000"/>
          <p14:tracePt t="4589" x="838200" y="4845050"/>
          <p14:tracePt t="4606" x="857250" y="4870450"/>
          <p14:tracePt t="4622" x="882650" y="4908550"/>
          <p14:tracePt t="4639" x="901700" y="4933950"/>
          <p14:tracePt t="4656" x="920750" y="4946650"/>
          <p14:tracePt t="4672" x="927100" y="4959350"/>
          <p14:tracePt t="4691" x="927100" y="4965700"/>
          <p14:tracePt t="4706" x="939800" y="4972050"/>
          <p14:tracePt t="4795" x="939800" y="4959350"/>
          <p14:tracePt t="4800" x="939800" y="4953000"/>
          <p14:tracePt t="4806" x="939800" y="4933950"/>
          <p14:tracePt t="4823" x="946150" y="4889500"/>
          <p14:tracePt t="4832" x="946150" y="4870450"/>
          <p14:tracePt t="4839" x="952500" y="4845050"/>
          <p14:tracePt t="4856" x="958850" y="4800600"/>
          <p14:tracePt t="4859" x="958850" y="4794250"/>
          <p14:tracePt t="4873" x="965200" y="4762500"/>
          <p14:tracePt t="4877" x="965200" y="4749800"/>
          <p14:tracePt t="4889" x="971550" y="4718050"/>
          <p14:tracePt t="4906" x="984250" y="4679950"/>
          <p14:tracePt t="4912" x="984250" y="4660900"/>
          <p14:tracePt t="4924" x="990600" y="4629150"/>
          <p14:tracePt t="4928" x="990600" y="4616450"/>
          <p14:tracePt t="4939" x="1003300" y="4584700"/>
          <p14:tracePt t="4944" x="1003300" y="4565650"/>
          <p14:tracePt t="4956" x="1009650" y="4533900"/>
          <p14:tracePt t="4974" x="1016000" y="4508500"/>
          <p14:tracePt t="4979" x="1022350" y="4495800"/>
          <p14:tracePt t="4992" x="1028700" y="4476750"/>
          <p14:tracePt t="5006" x="1035050" y="4445000"/>
          <p14:tracePt t="5024" x="1047750" y="4400550"/>
          <p14:tracePt t="5039" x="1054100" y="4356100"/>
          <p14:tracePt t="5056" x="1060450" y="4318000"/>
          <p14:tracePt t="5073" x="1066800" y="4279900"/>
          <p14:tracePt t="5090" x="1079500" y="4241800"/>
          <p14:tracePt t="5095" x="1079500" y="4235450"/>
          <p14:tracePt t="5106" x="1079500" y="4210050"/>
          <p14:tracePt t="5123" x="1092200" y="4171950"/>
          <p14:tracePt t="5139" x="1104900" y="4127500"/>
          <p14:tracePt t="5156" x="1111250" y="4089400"/>
          <p14:tracePt t="5173" x="1117600" y="4051300"/>
          <p14:tracePt t="5190" x="1130300" y="4019550"/>
          <p14:tracePt t="5208" x="1130300" y="3981450"/>
          <p14:tracePt t="5223" x="1136650" y="3949700"/>
          <p14:tracePt t="5228" x="1136650" y="3937000"/>
          <p14:tracePt t="5242" x="1136650" y="3924300"/>
          <p14:tracePt t="5260" x="1136650" y="3886200"/>
          <p14:tracePt t="5273" x="1136650" y="3867150"/>
          <p14:tracePt t="5290" x="1136650" y="3848100"/>
          <p14:tracePt t="5306" x="1136650" y="3835400"/>
          <p14:tracePt t="5323" x="1136650" y="3829050"/>
          <p14:tracePt t="11387" x="1143000" y="3867150"/>
          <p14:tracePt t="11390" x="1155700" y="3879850"/>
          <p14:tracePt t="11396" x="1162050" y="3911600"/>
          <p14:tracePt t="11412" x="1238250" y="4070350"/>
          <p14:tracePt t="11429" x="1377950" y="4267200"/>
          <p14:tracePt t="11448" x="1492250" y="4445000"/>
          <p14:tracePt t="11463" x="1555750" y="4552950"/>
          <p14:tracePt t="11479" x="1600200" y="4635500"/>
          <p14:tracePt t="11496" x="1619250" y="4673600"/>
          <p14:tracePt t="11513" x="1625600" y="4724400"/>
          <p14:tracePt t="11529" x="1631950" y="4768850"/>
          <p14:tracePt t="11534" x="1631950" y="4781550"/>
          <p14:tracePt t="11548" x="1631950" y="4832350"/>
          <p14:tracePt t="11552" x="1631950" y="4838700"/>
          <p14:tracePt t="11566" x="1631950" y="4914900"/>
          <p14:tracePt t="11569" x="1631950" y="4933950"/>
          <p14:tracePt t="11579" x="1619250" y="4991100"/>
          <p14:tracePt t="11581" x="1619250" y="5003800"/>
          <p14:tracePt t="11596" x="1600200" y="5067300"/>
          <p14:tracePt t="11614" x="1574800" y="5156200"/>
          <p14:tracePt t="11618" x="1574800" y="5175250"/>
          <p14:tracePt t="11630" x="1568450" y="5200650"/>
          <p14:tracePt t="11646" x="1562100" y="5245100"/>
          <p14:tracePt t="11650" x="1555750" y="5245100"/>
          <p14:tracePt t="11663" x="1555750" y="5257800"/>
          <p14:tracePt t="11668" x="1549400" y="5257800"/>
          <p14:tracePt t="11681" x="1549400" y="5264150"/>
          <p14:tracePt t="11698" x="1543050" y="5270500"/>
          <p14:tracePt t="11822" x="1543050" y="5276850"/>
          <p14:tracePt t="11835" x="1536700" y="5283200"/>
          <p14:tracePt t="11847" x="1530350" y="5295900"/>
          <p14:tracePt t="11851" x="1530350" y="5302250"/>
          <p14:tracePt t="11864" x="1524000" y="5308600"/>
          <p14:tracePt t="11880" x="1517650" y="5327650"/>
          <p14:tracePt t="11896" x="1511300" y="5334000"/>
          <p14:tracePt t="11913" x="1511300" y="5340350"/>
          <p14:tracePt t="11929" x="1511300" y="5346700"/>
          <p14:tracePt t="12151" x="1511300" y="5353050"/>
          <p14:tracePt t="12176" x="1511300" y="5359400"/>
          <p14:tracePt t="12643" x="1511300" y="5365750"/>
          <p14:tracePt t="12654" x="1511300" y="5378450"/>
          <p14:tracePt t="12657" x="1517650" y="5378450"/>
          <p14:tracePt t="12666" x="1524000" y="5384800"/>
          <p14:tracePt t="12681" x="1549400" y="5397500"/>
          <p14:tracePt t="12697" x="1568450" y="5410200"/>
          <p14:tracePt t="12701" x="1574800" y="5410200"/>
          <p14:tracePt t="12714" x="1581150" y="5416550"/>
          <p14:tracePt t="12733" x="1587500" y="5416550"/>
          <p14:tracePt t="12748" x="1593850" y="5416550"/>
          <p14:tracePt t="12789" x="1600200" y="5416550"/>
          <p14:tracePt t="12806" x="1606550" y="5416550"/>
          <p14:tracePt t="12818" x="1606550" y="5410200"/>
          <p14:tracePt t="12824" x="1612900" y="5410200"/>
          <p14:tracePt t="12830" x="1612900" y="5403850"/>
          <p14:tracePt t="12847" x="1612900" y="5391150"/>
          <p14:tracePt t="12864" x="1612900" y="5365750"/>
          <p14:tracePt t="12881" x="1612900" y="5346700"/>
          <p14:tracePt t="12898" x="1606550" y="5327650"/>
          <p14:tracePt t="12914" x="1587500" y="5308600"/>
          <p14:tracePt t="12932" x="1568450" y="5289550"/>
          <p14:tracePt t="12949" x="1555750" y="5283200"/>
          <p14:tracePt t="12966" x="1543050" y="5283200"/>
          <p14:tracePt t="13008" x="1536700" y="5283200"/>
          <p14:tracePt t="13021" x="1536700" y="5295900"/>
          <p14:tracePt t="13031" x="1530350" y="5302250"/>
          <p14:tracePt t="13049" x="1530350" y="5334000"/>
          <p14:tracePt t="13065" x="1530350" y="5346700"/>
          <p14:tracePt t="13081" x="1530350" y="5353050"/>
          <p14:tracePt t="13098" x="1543050" y="5359400"/>
          <p14:tracePt t="13102" x="1549400" y="5359400"/>
          <p14:tracePt t="13114" x="1555750" y="5359400"/>
          <p14:tracePt t="13131" x="1562100" y="5359400"/>
          <p14:tracePt t="13147" x="1581150" y="5359400"/>
          <p14:tracePt t="13164" x="1593850" y="5359400"/>
          <p14:tracePt t="13181" x="1612900" y="5359400"/>
          <p14:tracePt t="13185" x="1619250" y="5359400"/>
          <p14:tracePt t="13198" x="1625600" y="5359400"/>
          <p14:tracePt t="13215" x="1638300" y="5359400"/>
          <p14:tracePt t="13221" x="1644650" y="5359400"/>
          <p14:tracePt t="13233" x="1651000" y="5359400"/>
          <p14:tracePt t="13250" x="1657350" y="5359400"/>
          <p14:tracePt t="13264" x="1657350" y="5353050"/>
          <p14:tracePt t="13299" x="1651000" y="5340350"/>
          <p14:tracePt t="13314" x="1644650" y="5334000"/>
          <p14:tracePt t="13331" x="1631950" y="5327650"/>
          <p14:tracePt t="13348" x="1619250" y="5327650"/>
          <p14:tracePt t="13365" x="1606550" y="5321300"/>
          <p14:tracePt t="13382" x="1593850" y="5321300"/>
          <p14:tracePt t="13397" x="1587500" y="5321300"/>
          <p14:tracePt t="13403" x="1581150" y="5321300"/>
          <p14:tracePt t="13415" x="1581150" y="5327650"/>
          <p14:tracePt t="13434" x="1574800" y="5346700"/>
          <p14:tracePt t="13448" x="1574800" y="5359400"/>
          <p14:tracePt t="13453" x="1574800" y="5372100"/>
          <p14:tracePt t="13465" x="1574800" y="5384800"/>
          <p14:tracePt t="13484" x="1574800" y="5422900"/>
          <p14:tracePt t="13498" x="1581150" y="5441950"/>
          <p14:tracePt t="13515" x="1593850" y="5454650"/>
          <p14:tracePt t="13531" x="1600200" y="5473700"/>
          <p14:tracePt t="13548" x="1612900" y="5473700"/>
          <p14:tracePt t="13565" x="1631950" y="5480050"/>
          <p14:tracePt t="13570" x="1638300" y="5480050"/>
          <p14:tracePt t="13581" x="1657350" y="5480050"/>
          <p14:tracePt t="13598" x="1676400" y="5473700"/>
          <p14:tracePt t="13615" x="1695450" y="5448300"/>
          <p14:tracePt t="13634" x="1714500" y="5422900"/>
          <p14:tracePt t="13648" x="1720850" y="5403850"/>
          <p14:tracePt t="13666" x="1720850" y="5372100"/>
          <p14:tracePt t="13684" x="1720850" y="5340350"/>
          <p14:tracePt t="13699" x="1701800" y="5321300"/>
          <p14:tracePt t="13715" x="1689100" y="5302250"/>
          <p14:tracePt t="13731" x="1663700" y="5283200"/>
          <p14:tracePt t="13748" x="1638300" y="5270500"/>
          <p14:tracePt t="13765" x="1612900" y="5270500"/>
          <p14:tracePt t="13770" x="1600200" y="5270500"/>
          <p14:tracePt t="13781" x="1587500" y="5270500"/>
          <p14:tracePt t="13800" x="1555750" y="5270500"/>
          <p14:tracePt t="13816" x="1536700" y="5283200"/>
          <p14:tracePt t="13820" x="1530350" y="5289550"/>
          <p14:tracePt t="13832" x="1511300" y="5295900"/>
          <p14:tracePt t="13848" x="1492250" y="5314950"/>
          <p14:tracePt t="13865" x="1485900" y="5334000"/>
          <p14:tracePt t="13882" x="1479550" y="5359400"/>
          <p14:tracePt t="13899" x="1473200" y="5378450"/>
          <p14:tracePt t="13915" x="1473200" y="5397500"/>
          <p14:tracePt t="13920" x="1473200" y="5403850"/>
          <p14:tracePt t="13932" x="1479550" y="5410200"/>
          <p14:tracePt t="13949" x="1498600" y="5435600"/>
          <p14:tracePt t="13953" x="1504950" y="5441950"/>
          <p14:tracePt t="13966" x="1511300" y="5448300"/>
          <p14:tracePt t="13982" x="1536700" y="5461000"/>
          <p14:tracePt t="13999" x="1549400" y="5473700"/>
          <p14:tracePt t="14017" x="1562100" y="5473700"/>
          <p14:tracePt t="14021" x="1568450" y="5473700"/>
          <p14:tracePt t="14034" x="1581150" y="5473700"/>
          <p14:tracePt t="14049" x="1587500" y="5473700"/>
          <p14:tracePt t="14066" x="1600200" y="5473700"/>
          <p14:tracePt t="14082" x="1606550" y="5467350"/>
          <p14:tracePt t="14099" x="1612900" y="5454650"/>
          <p14:tracePt t="14116" x="1612900" y="5441950"/>
          <p14:tracePt t="14121" x="1612900" y="5435600"/>
          <p14:tracePt t="14134" x="1612900" y="5422900"/>
          <p14:tracePt t="14138" x="1612900" y="5416550"/>
          <p14:tracePt t="14148" x="1612900" y="5410200"/>
          <p14:tracePt t="14166" x="1593850" y="5397500"/>
          <p14:tracePt t="14182" x="1581150" y="5391150"/>
          <p14:tracePt t="14199" x="1568450" y="5391150"/>
          <p14:tracePt t="14217" x="1549400" y="5391150"/>
          <p14:tracePt t="14232" x="1536700" y="5391150"/>
          <p14:tracePt t="14236" x="1530350" y="5391150"/>
          <p14:tracePt t="14249" x="1517650" y="5391150"/>
          <p14:tracePt t="14266" x="1511300" y="5391150"/>
          <p14:tracePt t="14298" x="1504950" y="5391150"/>
          <p14:tracePt t="19158" x="1504950" y="5384800"/>
          <p14:tracePt t="19176" x="1504950" y="5378450"/>
          <p14:tracePt t="19182" x="1504950" y="5372100"/>
          <p14:tracePt t="19190" x="1504950" y="5359400"/>
          <p14:tracePt t="19204" x="1504950" y="5353050"/>
          <p14:tracePt t="19222" x="1504950" y="5340350"/>
          <p14:tracePt t="19237" x="1504950" y="5334000"/>
          <p14:tracePt t="19253" x="1504950" y="5327650"/>
          <p14:tracePt t="19416" x="1511300" y="5327650"/>
          <p14:tracePt t="19428" x="1511300" y="5321300"/>
          <p14:tracePt t="19452" x="1517650" y="5314950"/>
          <p14:tracePt t="19456" x="1517650" y="5308600"/>
          <p14:tracePt t="19471" x="1517650" y="5295900"/>
          <p14:tracePt t="19487" x="1517650" y="5264150"/>
          <p14:tracePt t="19504" x="1517650" y="5232400"/>
          <p14:tracePt t="19521" x="1517650" y="5181600"/>
          <p14:tracePt t="19537" x="1517650" y="5137150"/>
          <p14:tracePt t="19542" x="1517650" y="5130800"/>
          <p14:tracePt t="19554" x="1517650" y="5092700"/>
          <p14:tracePt t="19559" x="1517650" y="5073650"/>
          <p14:tracePt t="19572" x="1517650" y="5041900"/>
          <p14:tracePt t="19590" x="1517650" y="4997450"/>
          <p14:tracePt t="19604" x="1517650" y="4959350"/>
          <p14:tracePt t="19621" x="1517650" y="4921250"/>
          <p14:tracePt t="19639" x="1517650" y="4876800"/>
          <p14:tracePt t="19654" x="1517650" y="4838700"/>
          <p14:tracePt t="19658" x="1517650" y="4832350"/>
          <p14:tracePt t="19671" x="1517650" y="4800600"/>
          <p14:tracePt t="19677" x="1517650" y="4781550"/>
          <p14:tracePt t="19687" x="1517650" y="4749800"/>
          <p14:tracePt t="19705" x="1517650" y="4711700"/>
          <p14:tracePt t="19724" x="1524000" y="4660900"/>
          <p14:tracePt t="19737" x="1524000" y="4603750"/>
          <p14:tracePt t="19742" x="1524000" y="4591050"/>
          <p14:tracePt t="19754" x="1524000" y="4533900"/>
          <p14:tracePt t="19760" x="1530350" y="4502150"/>
          <p14:tracePt t="19771" x="1530350" y="4445000"/>
          <p14:tracePt t="19787" x="1530350" y="4349750"/>
          <p14:tracePt t="19804" x="1530350" y="4254500"/>
          <p14:tracePt t="19822" x="1530350" y="4165600"/>
          <p14:tracePt t="19829" x="1530350" y="4121150"/>
          <p14:tracePt t="19840" x="1530350" y="4076700"/>
          <p14:tracePt t="19854" x="1536700" y="4013200"/>
          <p14:tracePt t="19858" x="1536700" y="3987800"/>
          <p14:tracePt t="19872" x="1536700" y="3930650"/>
          <p14:tracePt t="19889" x="1536700" y="3835400"/>
          <p14:tracePt t="19893" x="1536700" y="3810000"/>
          <p14:tracePt t="19904" x="1536700" y="3752850"/>
          <p14:tracePt t="19921" x="1536700" y="3651250"/>
          <p14:tracePt t="19938" x="1536700" y="3543300"/>
          <p14:tracePt t="19955" x="1530350" y="3441700"/>
          <p14:tracePt t="19974" x="1517650" y="3327400"/>
          <p14:tracePt t="19978" x="1511300" y="3295650"/>
          <p14:tracePt t="19988" x="1498600" y="3238500"/>
          <p14:tracePt t="20005" x="1485900" y="3143250"/>
          <p14:tracePt t="20022" x="1466850" y="3048000"/>
          <p14:tracePt t="20027" x="1460500" y="3022600"/>
          <p14:tracePt t="20039" x="1454150" y="2959100"/>
          <p14:tracePt t="20057" x="1435100" y="2876550"/>
          <p14:tracePt t="20072" x="1422400" y="2806700"/>
          <p14:tracePt t="20088" x="1409700" y="2730500"/>
          <p14:tracePt t="20094" x="1403350" y="2705100"/>
          <p14:tracePt t="20106" x="1390650" y="2667000"/>
          <p14:tracePt t="20121" x="1384300" y="2609850"/>
          <p14:tracePt t="20139" x="1371600" y="2559050"/>
          <p14:tracePt t="20143" x="1371600" y="2552700"/>
          <p14:tracePt t="20155" x="1371600" y="2533650"/>
          <p14:tracePt t="20161" x="1371600" y="2520950"/>
          <p14:tracePt t="20178" x="1371600" y="2495550"/>
          <p14:tracePt t="20188" x="1371600" y="2482850"/>
          <p14:tracePt t="20205" x="1371600" y="2476500"/>
          <p14:tracePt t="20222" x="1371600" y="2463800"/>
          <p14:tracePt t="20240" x="1371600" y="2457450"/>
          <p14:tracePt t="20414" x="1371600" y="2463800"/>
          <p14:tracePt t="20420" x="1377950" y="2463800"/>
          <p14:tracePt t="20429" x="1384300" y="2476500"/>
          <p14:tracePt t="20438" x="1397000" y="2482850"/>
          <p14:tracePt t="20455" x="1416050" y="2495550"/>
          <p14:tracePt t="20471" x="1441450" y="2514600"/>
          <p14:tracePt t="20476" x="1441450" y="2520950"/>
          <p14:tracePt t="20488" x="1454150" y="2527300"/>
          <p14:tracePt t="20494" x="1460500" y="2540000"/>
          <p14:tracePt t="20505" x="1466850" y="2546350"/>
          <p14:tracePt t="20523" x="1485900" y="2565400"/>
          <p14:tracePt t="20541" x="1498600" y="2578100"/>
          <p14:tracePt t="20555" x="1511300" y="2584450"/>
          <p14:tracePt t="20572" x="1524000" y="2603500"/>
          <p14:tracePt t="20589" x="1536700" y="2609850"/>
          <p14:tracePt t="20605" x="1536700" y="2622550"/>
          <p14:tracePt t="20623" x="1543050" y="2628900"/>
          <p14:tracePt t="20638" x="1549400" y="2641600"/>
          <p14:tracePt t="20655" x="1555750" y="2647950"/>
          <p14:tracePt t="20672" x="1562100" y="2654300"/>
          <p14:tracePt t="20689" x="1568450" y="2660650"/>
          <p14:tracePt t="20705" x="1568450" y="2673350"/>
          <p14:tracePt t="20722" x="1574800" y="2679700"/>
          <p14:tracePt t="20738" x="1587500" y="2686050"/>
          <p14:tracePt t="20756" x="1587500" y="2692400"/>
          <p14:tracePt t="21656" x="1587500" y="2698750"/>
          <p14:tracePt t="21674" x="1587500" y="2705100"/>
          <p14:tracePt t="21678" x="1593850" y="2705100"/>
          <p14:tracePt t="21691" x="1593850" y="2711450"/>
          <p14:tracePt t="21706" x="1593850" y="2730500"/>
          <p14:tracePt t="21723" x="1600200" y="2736850"/>
          <p14:tracePt t="21740" x="1600200" y="2743200"/>
          <p14:tracePt t="21756" x="1600200" y="2749550"/>
          <p14:tracePt t="21773" x="1600200" y="2755900"/>
          <p14:tracePt t="22183" x="1612900" y="2787650"/>
          <p14:tracePt t="22192" x="1612900" y="2794000"/>
          <p14:tracePt t="22208" x="1631950" y="2832100"/>
          <p14:tracePt t="22223" x="1644650" y="2863850"/>
          <p14:tracePt t="22242" x="1657350" y="2889250"/>
          <p14:tracePt t="22247" x="1663700" y="2895600"/>
          <p14:tracePt t="22258" x="1663700" y="2908300"/>
          <p14:tracePt t="22274" x="1670050" y="2914650"/>
          <p14:tracePt t="22291" x="1682750" y="2927350"/>
          <p14:tracePt t="22307" x="1689100" y="2933700"/>
          <p14:tracePt t="22323" x="1695450" y="2946400"/>
          <p14:tracePt t="22328" x="1701800" y="2946400"/>
          <p14:tracePt t="22340" x="1701800" y="2952750"/>
          <p14:tracePt t="22357" x="1714500" y="2965450"/>
          <p14:tracePt t="22373" x="1720850" y="2971800"/>
          <p14:tracePt t="22390" x="1739900" y="2978150"/>
          <p14:tracePt t="22396" x="1746250" y="2984500"/>
          <p14:tracePt t="22407" x="1752600" y="2990850"/>
          <p14:tracePt t="22411" x="1765300" y="2997200"/>
          <p14:tracePt t="22426" x="1778000" y="3003550"/>
          <p14:tracePt t="22441" x="1797050" y="3009900"/>
          <p14:tracePt t="22444" x="1797050" y="3016250"/>
          <p14:tracePt t="22457" x="1809750" y="3022600"/>
          <p14:tracePt t="22474" x="1822450" y="3022600"/>
          <p14:tracePt t="22490" x="1835150" y="3022600"/>
          <p14:tracePt t="22507" x="1847850" y="3022600"/>
          <p14:tracePt t="22524" x="1860550" y="3022600"/>
          <p14:tracePt t="22540" x="1879600" y="3016250"/>
          <p14:tracePt t="22557" x="1898650" y="3009900"/>
          <p14:tracePt t="22576" x="1924050" y="3009900"/>
          <p14:tracePt t="22580" x="1930400" y="3003550"/>
          <p14:tracePt t="22591" x="1936750" y="2997200"/>
          <p14:tracePt t="22596" x="1949450" y="2990850"/>
          <p14:tracePt t="22608" x="1962150" y="2984500"/>
          <p14:tracePt t="22624" x="1981200" y="2965450"/>
          <p14:tracePt t="22643" x="2006600" y="2940050"/>
          <p14:tracePt t="22647" x="2012950" y="2933700"/>
          <p14:tracePt t="22657" x="2019300" y="2927350"/>
          <p14:tracePt t="22675" x="2038350" y="2908300"/>
          <p14:tracePt t="22679" x="2038350" y="2901950"/>
          <p14:tracePt t="22690" x="2044700" y="2895600"/>
          <p14:tracePt t="22707" x="2057400" y="2876550"/>
          <p14:tracePt t="22725" x="2070100" y="2851150"/>
          <p14:tracePt t="22740" x="2076450" y="2832100"/>
          <p14:tracePt t="22761" x="2082800" y="2819400"/>
          <p14:tracePt t="22774" x="2089150" y="2806700"/>
          <p14:tracePt t="22791" x="2089150" y="2794000"/>
          <p14:tracePt t="22808" x="2095500" y="2774950"/>
          <p14:tracePt t="22812" x="2095500" y="2768600"/>
          <p14:tracePt t="22825" x="2101850" y="2762250"/>
          <p14:tracePt t="22841" x="2108200" y="2749550"/>
          <p14:tracePt t="22858" x="2108200" y="2736850"/>
          <p14:tracePt t="22874" x="2108200" y="2724150"/>
          <p14:tracePt t="22891" x="2108200" y="2717800"/>
          <p14:tracePt t="22908" x="2108200" y="2711450"/>
          <p14:tracePt t="23216" x="2114550" y="2705100"/>
          <p14:tracePt t="23229" x="2120900" y="2705100"/>
          <p14:tracePt t="23232" x="2127250" y="2705100"/>
          <p14:tracePt t="23241" x="2133600" y="2698750"/>
          <p14:tracePt t="23259" x="2159000" y="2692400"/>
          <p14:tracePt t="23275" x="2171700" y="2686050"/>
          <p14:tracePt t="23292" x="2184400" y="2686050"/>
          <p14:tracePt t="23325" x="2190750" y="2686050"/>
          <p14:tracePt t="23362" x="2190750" y="2679700"/>
          <p14:tracePt t="23374" x="2197100" y="2679700"/>
          <p14:tracePt t="23391" x="2266950" y="2673350"/>
          <p14:tracePt t="23408" x="2400300" y="2673350"/>
          <p14:tracePt t="23426" x="2520950" y="2673350"/>
          <p14:tracePt t="23442" x="2584450" y="2673350"/>
          <p14:tracePt t="23458" x="2635250" y="2667000"/>
          <p14:tracePt t="23463" x="2641600" y="2667000"/>
          <p14:tracePt t="23637" x="2647950" y="2667000"/>
          <p14:tracePt t="23661" x="2654300" y="2667000"/>
          <p14:tracePt t="23675" x="2686050" y="2667000"/>
          <p14:tracePt t="23680" x="2724150" y="2667000"/>
          <p14:tracePt t="23694" x="2749550" y="2667000"/>
          <p14:tracePt t="23708" x="2800350" y="2673350"/>
          <p14:tracePt t="23712" x="2813050" y="2673350"/>
          <p14:tracePt t="23726" x="2863850" y="2679700"/>
          <p14:tracePt t="23744" x="2901950" y="2679700"/>
          <p14:tracePt t="23759" x="2927350" y="2686050"/>
          <p14:tracePt t="23776" x="2959100" y="2692400"/>
          <p14:tracePt t="23794" x="2990850" y="2692400"/>
          <p14:tracePt t="23798" x="3003550" y="2692400"/>
          <p14:tracePt t="23811" x="3028950" y="2705100"/>
          <p14:tracePt t="23825" x="3073400" y="2711450"/>
          <p14:tracePt t="23841" x="3124200" y="2711450"/>
          <p14:tracePt t="23860" x="3149600" y="2717800"/>
          <p14:tracePt t="23863" x="3155950" y="2717800"/>
          <p14:tracePt t="23875" x="3175000" y="2724150"/>
          <p14:tracePt t="23892" x="3206750" y="2724150"/>
          <p14:tracePt t="23908" x="3232150" y="2730500"/>
          <p14:tracePt t="23925" x="3270250" y="2730500"/>
          <p14:tracePt t="23941" x="3308350" y="2730500"/>
          <p14:tracePt t="23960" x="3352800" y="2736850"/>
          <p14:tracePt t="23964" x="3359150" y="2736850"/>
          <p14:tracePt t="23975" x="3378200" y="2736850"/>
          <p14:tracePt t="23994" x="3416300" y="2736850"/>
          <p14:tracePt t="24011" x="3448050" y="2736850"/>
          <p14:tracePt t="24016" x="3460750" y="2736850"/>
          <p14:tracePt t="24025" x="3473450" y="2736850"/>
          <p14:tracePt t="24042" x="3511550" y="2736850"/>
          <p14:tracePt t="24058" x="3549650" y="2736850"/>
          <p14:tracePt t="24078" x="3594100" y="2736850"/>
          <p14:tracePt t="24094" x="3625850" y="2730500"/>
          <p14:tracePt t="24109" x="3651250" y="2730500"/>
          <p14:tracePt t="24126" x="3676650" y="2717800"/>
          <p14:tracePt t="24144" x="3714750" y="2711450"/>
          <p14:tracePt t="24162" x="3746500" y="2705100"/>
          <p14:tracePt t="24178" x="3790950" y="2705100"/>
          <p14:tracePt t="24194" x="3835400" y="2705100"/>
          <p14:tracePt t="24211" x="3873500" y="2705100"/>
          <p14:tracePt t="24228" x="3911600" y="2705100"/>
          <p14:tracePt t="24242" x="3956050" y="2705100"/>
          <p14:tracePt t="24260" x="4000500" y="2705100"/>
          <p14:tracePt t="24278" x="4038600" y="2705100"/>
          <p14:tracePt t="24294" x="4095750" y="2705100"/>
          <p14:tracePt t="24299" x="4114800" y="2705100"/>
          <p14:tracePt t="24311" x="4140200" y="2705100"/>
          <p14:tracePt t="24325" x="4197350" y="2705100"/>
          <p14:tracePt t="24342" x="4260850" y="2705100"/>
          <p14:tracePt t="24360" x="4324350" y="2705100"/>
          <p14:tracePt t="24365" x="4356100" y="2705100"/>
          <p14:tracePt t="24378" x="4400550" y="2705100"/>
          <p14:tracePt t="24394" x="4451350" y="2705100"/>
          <p14:tracePt t="24409" x="4483100" y="2698750"/>
          <p14:tracePt t="24426" x="4527550" y="2698750"/>
          <p14:tracePt t="24442" x="4572000" y="2698750"/>
          <p14:tracePt t="24445" x="4578350" y="2698750"/>
          <p14:tracePt t="24459" x="4616450" y="2698750"/>
          <p14:tracePt t="24478" x="4679950" y="2698750"/>
          <p14:tracePt t="24492" x="4724400" y="2698750"/>
          <p14:tracePt t="24497" x="4743450" y="2692400"/>
          <p14:tracePt t="24509" x="4775200" y="2692400"/>
          <p14:tracePt t="24528" x="4832350" y="2686050"/>
          <p14:tracePt t="24542" x="4870450" y="2686050"/>
          <p14:tracePt t="24560" x="4921250" y="2679700"/>
          <p14:tracePt t="24578" x="4972050" y="2679700"/>
          <p14:tracePt t="24593" x="5016500" y="2679700"/>
          <p14:tracePt t="24599" x="5041900" y="2679700"/>
          <p14:tracePt t="24610" x="5067300" y="2679700"/>
          <p14:tracePt t="24626" x="5105400" y="2679700"/>
          <p14:tracePt t="24644" x="5149850" y="2679700"/>
          <p14:tracePt t="24660" x="5181600" y="2679700"/>
          <p14:tracePt t="24665" x="5194300" y="2679700"/>
          <p14:tracePt t="24678" x="5219700" y="2679700"/>
          <p14:tracePt t="24694" x="5257800" y="2679700"/>
          <p14:tracePt t="24709" x="5289550" y="2679700"/>
          <p14:tracePt t="24714" x="5302250" y="2679700"/>
          <p14:tracePt t="24726" x="5327650" y="2679700"/>
          <p14:tracePt t="24744" x="5365750" y="2679700"/>
          <p14:tracePt t="24761" x="5397500" y="2679700"/>
          <p14:tracePt t="24778" x="5435600" y="2679700"/>
          <p14:tracePt t="24793" x="5473700" y="2679700"/>
          <p14:tracePt t="24810" x="5524500" y="2679700"/>
          <p14:tracePt t="24826" x="5588000" y="2679700"/>
          <p14:tracePt t="24833" x="5607050" y="2679700"/>
          <p14:tracePt t="24845" x="5645150" y="2679700"/>
          <p14:tracePt t="24860" x="5689600" y="2679700"/>
          <p14:tracePt t="24952" x="5930900" y="2679700"/>
          <p14:tracePt t="24959" x="5943600" y="2679700"/>
          <p14:tracePt t="24976" x="5962650" y="2679700"/>
          <p14:tracePt t="24993" x="5981700" y="2679700"/>
          <p14:tracePt t="25010" x="5988050" y="2679700"/>
          <p14:tracePt t="25160" x="5981700" y="2686050"/>
          <p14:tracePt t="25165" x="5975350" y="2686050"/>
          <p14:tracePt t="25177" x="5962650" y="2692400"/>
          <p14:tracePt t="25193" x="5835650" y="2730500"/>
          <p14:tracePt t="25209" x="5689600" y="2749550"/>
          <p14:tracePt t="25216" x="5638800" y="2755900"/>
          <p14:tracePt t="25226" x="5549900" y="2768600"/>
          <p14:tracePt t="25234" x="5499100" y="2768600"/>
          <p14:tracePt t="25246" x="5429250" y="2768600"/>
          <p14:tracePt t="25259" x="5302250" y="2781300"/>
          <p14:tracePt t="25265" x="5238750" y="2787650"/>
          <p14:tracePt t="25278" x="5092700" y="2794000"/>
          <p14:tracePt t="25283" x="5016500" y="2800350"/>
          <p14:tracePt t="25284" x="4984750" y="2806700"/>
          <p14:tracePt t="25293" x="4895850" y="2819400"/>
          <p14:tracePt t="25310" x="4692650" y="2857500"/>
          <p14:tracePt t="25328" x="4464050" y="2908300"/>
          <p14:tracePt t="25343" x="4337050" y="2940050"/>
          <p14:tracePt t="25348" x="4279900" y="2952750"/>
          <p14:tracePt t="25361" x="4178300" y="2984500"/>
          <p14:tracePt t="25365" x="4152900" y="2990850"/>
          <p14:tracePt t="25377" x="4070350" y="3016250"/>
          <p14:tracePt t="25394" x="3937000" y="3048000"/>
          <p14:tracePt t="25399" x="3879850" y="3067050"/>
          <p14:tracePt t="25410" x="3797300" y="3086100"/>
          <p14:tracePt t="25427" x="3644900" y="3124200"/>
          <p14:tracePt t="25443" x="3479800" y="3168650"/>
          <p14:tracePt t="25461" x="3295650" y="3213100"/>
          <p14:tracePt t="25476" x="3136900" y="3251200"/>
          <p14:tracePt t="25493" x="2990850" y="3295650"/>
          <p14:tracePt t="25510" x="2825750" y="3340100"/>
          <p14:tracePt t="25527" x="2667000" y="3371850"/>
          <p14:tracePt t="25532" x="2603500" y="3390900"/>
          <p14:tracePt t="25546" x="2425700" y="3422650"/>
          <p14:tracePt t="25562" x="2197100" y="3467100"/>
          <p14:tracePt t="25580" x="1905000" y="3517900"/>
          <p14:tracePt t="25584" x="1790700" y="3543300"/>
          <p14:tracePt t="25593" x="1574800" y="3587750"/>
          <p14:tracePt t="25611" x="1149350" y="3644900"/>
          <p14:tracePt t="25616" x="1054100" y="3657600"/>
          <p14:tracePt t="25631" x="635000" y="3702050"/>
          <p14:tracePt t="25635" x="527050" y="3708400"/>
          <p14:tracePt t="25643" x="317500" y="37211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p:txBody>
          <a:bodyPr/>
          <a:lstStyle/>
          <a:p>
            <a:r>
              <a:rPr lang="es-ES" dirty="0"/>
              <a:t>Problemas</a:t>
            </a:r>
            <a:br>
              <a:rPr lang="es-ES" dirty="0"/>
            </a:br>
            <a:endParaRPr lang="es-ES" dirty="0"/>
          </a:p>
        </p:txBody>
      </p:sp>
      <p:sp>
        <p:nvSpPr>
          <p:cNvPr id="4" name="Marcador de contenido 2">
            <a:extLst>
              <a:ext uri="{FF2B5EF4-FFF2-40B4-BE49-F238E27FC236}">
                <a16:creationId xmlns:a16="http://schemas.microsoft.com/office/drawing/2014/main" id="{65F7DB58-1D34-F3E4-DC23-9567EBD29857}"/>
              </a:ext>
            </a:extLst>
          </p:cNvPr>
          <p:cNvSpPr>
            <a:spLocks noGrp="1"/>
          </p:cNvSpPr>
          <p:nvPr>
            <p:ph idx="1"/>
          </p:nvPr>
        </p:nvSpPr>
        <p:spPr>
          <a:xfrm>
            <a:off x="1028701" y="2012389"/>
            <a:ext cx="6992604" cy="1416612"/>
          </a:xfrm>
        </p:spPr>
        <p:txBody>
          <a:bodyPr>
            <a:normAutofit/>
          </a:bodyPr>
          <a:lstStyle/>
          <a:p>
            <a:pPr algn="just"/>
            <a:r>
              <a:rPr lang="es-ES" dirty="0">
                <a:latin typeface="Arial Narrow" panose="020B0606020202030204" pitchFamily="34" charset="0"/>
              </a:rPr>
              <a:t>El principal problema que encontramos en esta representación es que el agente se </a:t>
            </a:r>
            <a:r>
              <a:rPr lang="es-ES" b="1" dirty="0">
                <a:latin typeface="Arial Narrow" panose="020B0606020202030204" pitchFamily="34" charset="0"/>
              </a:rPr>
              <a:t>aprenderá </a:t>
            </a:r>
            <a:r>
              <a:rPr lang="es-ES" dirty="0">
                <a:latin typeface="Arial Narrow" panose="020B0606020202030204" pitchFamily="34" charset="0"/>
              </a:rPr>
              <a:t>el camino hacia la meta. De esta forma, si cambiamos el mapa, el agente no será capaz de resolverlo correctamente.</a:t>
            </a:r>
            <a:endParaRPr lang="es-ES" b="1" dirty="0">
              <a:latin typeface="Arial Narrow" panose="020B0606020202030204" pitchFamily="34" charset="0"/>
            </a:endParaRPr>
          </a:p>
        </p:txBody>
      </p:sp>
      <p:sp>
        <p:nvSpPr>
          <p:cNvPr id="5" name="Marcador de contenido 2">
            <a:extLst>
              <a:ext uri="{FF2B5EF4-FFF2-40B4-BE49-F238E27FC236}">
                <a16:creationId xmlns:a16="http://schemas.microsoft.com/office/drawing/2014/main" id="{9E192582-FA7D-1F16-4B3B-A974DE6CC5CA}"/>
              </a:ext>
            </a:extLst>
          </p:cNvPr>
          <p:cNvSpPr txBox="1">
            <a:spLocks/>
          </p:cNvSpPr>
          <p:nvPr/>
        </p:nvSpPr>
        <p:spPr>
          <a:xfrm>
            <a:off x="1028701" y="3648967"/>
            <a:ext cx="6992604" cy="106852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La solución sería </a:t>
            </a:r>
            <a:r>
              <a:rPr lang="es-ES" b="1" dirty="0">
                <a:latin typeface="Arial Narrow" panose="020B0606020202030204" pitchFamily="34" charset="0"/>
              </a:rPr>
              <a:t>redefinir </a:t>
            </a:r>
            <a:r>
              <a:rPr lang="es-ES" dirty="0">
                <a:latin typeface="Arial Narrow" panose="020B0606020202030204" pitchFamily="34" charset="0"/>
              </a:rPr>
              <a:t>los estados del problema para que sean más generales y, de esta manera, poder resolver cualquier laberinto.</a:t>
            </a:r>
            <a:endParaRPr lang="es-ES" b="1" dirty="0">
              <a:latin typeface="Arial Narrow" panose="020B0606020202030204" pitchFamily="34" charset="0"/>
            </a:endParaRPr>
          </a:p>
        </p:txBody>
      </p:sp>
      <p:sp>
        <p:nvSpPr>
          <p:cNvPr id="6" name="Marcador de contenido 2">
            <a:extLst>
              <a:ext uri="{FF2B5EF4-FFF2-40B4-BE49-F238E27FC236}">
                <a16:creationId xmlns:a16="http://schemas.microsoft.com/office/drawing/2014/main" id="{7BFF8284-4D0F-229B-A8CA-A45858F27392}"/>
              </a:ext>
            </a:extLst>
          </p:cNvPr>
          <p:cNvSpPr txBox="1">
            <a:spLocks/>
          </p:cNvSpPr>
          <p:nvPr/>
        </p:nvSpPr>
        <p:spPr>
          <a:xfrm>
            <a:off x="1028700" y="4845612"/>
            <a:ext cx="6992604" cy="1068524"/>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lugar de definir un estado por cada casilla del laberinto, podríamos, por ejemplo, definir estados del tipo: “Meta a la izquierda” o “Pared a la derecha”.</a:t>
            </a:r>
            <a:endParaRPr lang="es-ES" b="1" dirty="0">
              <a:latin typeface="Arial Narrow" panose="020B0606020202030204" pitchFamily="34" charset="0"/>
            </a:endParaRPr>
          </a:p>
        </p:txBody>
      </p:sp>
      <p:pic>
        <p:nvPicPr>
          <p:cNvPr id="1026" name="Picture 2" descr="Light bulb - Free technology icons">
            <a:extLst>
              <a:ext uri="{FF2B5EF4-FFF2-40B4-BE49-F238E27FC236}">
                <a16:creationId xmlns:a16="http://schemas.microsoft.com/office/drawing/2014/main" id="{750AEBE4-DE9F-A76D-3F55-61E4592EE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24348">
            <a:off x="9187841" y="4209967"/>
            <a:ext cx="1624711" cy="1624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blema - Iconos gratis de personas">
            <a:extLst>
              <a:ext uri="{FF2B5EF4-FFF2-40B4-BE49-F238E27FC236}">
                <a16:creationId xmlns:a16="http://schemas.microsoft.com/office/drawing/2014/main" id="{DB2754B1-E449-9473-B643-8AB838F2CA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3081" y="1653912"/>
            <a:ext cx="1978891" cy="1978891"/>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pie de página 3">
            <a:extLst>
              <a:ext uri="{FF2B5EF4-FFF2-40B4-BE49-F238E27FC236}">
                <a16:creationId xmlns:a16="http://schemas.microsoft.com/office/drawing/2014/main" id="{415828C8-B276-44CE-E010-94117F3029D5}"/>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1" name="Imagen 10" descr="Imagen que contiene Logotipo&#10;&#10;Descripción generada automáticamente">
            <a:extLst>
              <a:ext uri="{FF2B5EF4-FFF2-40B4-BE49-F238E27FC236}">
                <a16:creationId xmlns:a16="http://schemas.microsoft.com/office/drawing/2014/main" id="{CC3B9AEA-3BC1-4651-3277-480C5358DE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2" name="Marcador de número de diapositiva 11">
            <a:extLst>
              <a:ext uri="{FF2B5EF4-FFF2-40B4-BE49-F238E27FC236}">
                <a16:creationId xmlns:a16="http://schemas.microsoft.com/office/drawing/2014/main" id="{0EA162E9-CFA8-9EAE-4C6C-B3FDA1B8B3C3}"/>
              </a:ext>
            </a:extLst>
          </p:cNvPr>
          <p:cNvSpPr>
            <a:spLocks noGrp="1"/>
          </p:cNvSpPr>
          <p:nvPr>
            <p:ph type="sldNum" sz="quarter" idx="12"/>
          </p:nvPr>
        </p:nvSpPr>
        <p:spPr/>
        <p:txBody>
          <a:bodyPr/>
          <a:lstStyle/>
          <a:p>
            <a:fld id="{19590046-DA73-4BBF-84B5-C08E6F75191A}" type="slidenum">
              <a:rPr lang="en-US" smtClean="0"/>
              <a:t>13</a:t>
            </a:fld>
            <a:endParaRPr lang="en-US"/>
          </a:p>
        </p:txBody>
      </p:sp>
      <p:pic>
        <p:nvPicPr>
          <p:cNvPr id="15" name="Audio 14">
            <a:hlinkClick r:id="" action="ppaction://media"/>
            <a:extLst>
              <a:ext uri="{FF2B5EF4-FFF2-40B4-BE49-F238E27FC236}">
                <a16:creationId xmlns:a16="http://schemas.microsoft.com/office/drawing/2014/main" id="{DEC8C51C-1A94-29F0-2B04-D4C5ED85AD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36932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975"/>
    </mc:Choice>
    <mc:Fallback>
      <p:transition spd="slow" advTm="29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DB422-E1B1-1DC2-55DD-A3181CE6C861}"/>
              </a:ext>
            </a:extLst>
          </p:cNvPr>
          <p:cNvSpPr>
            <a:spLocks noGrp="1"/>
          </p:cNvSpPr>
          <p:nvPr>
            <p:ph type="title"/>
          </p:nvPr>
        </p:nvSpPr>
        <p:spPr/>
        <p:txBody>
          <a:bodyPr/>
          <a:lstStyle/>
          <a:p>
            <a:r>
              <a:rPr lang="es-ES" dirty="0"/>
              <a:t>¿Qué es el Q-</a:t>
            </a:r>
            <a:r>
              <a:rPr lang="es-ES" dirty="0" err="1"/>
              <a:t>Learning</a:t>
            </a:r>
            <a:r>
              <a:rPr lang="es-ES" dirty="0"/>
              <a:t>?</a:t>
            </a:r>
            <a:br>
              <a:rPr lang="es-ES" dirty="0"/>
            </a:br>
            <a:endParaRPr lang="es-ES" dirty="0"/>
          </a:p>
        </p:txBody>
      </p:sp>
      <p:sp>
        <p:nvSpPr>
          <p:cNvPr id="3" name="Marcador de contenido 2">
            <a:extLst>
              <a:ext uri="{FF2B5EF4-FFF2-40B4-BE49-F238E27FC236}">
                <a16:creationId xmlns:a16="http://schemas.microsoft.com/office/drawing/2014/main" id="{A7009DDA-4BD4-8FC5-0F1D-DEC86D3161ED}"/>
              </a:ext>
            </a:extLst>
          </p:cNvPr>
          <p:cNvSpPr>
            <a:spLocks noGrp="1"/>
          </p:cNvSpPr>
          <p:nvPr>
            <p:ph idx="1"/>
          </p:nvPr>
        </p:nvSpPr>
        <p:spPr>
          <a:xfrm>
            <a:off x="613567" y="2215589"/>
            <a:ext cx="5131956" cy="381689"/>
          </a:xfrm>
        </p:spPr>
        <p:txBody>
          <a:bodyPr>
            <a:normAutofit/>
          </a:bodyPr>
          <a:lstStyle/>
          <a:p>
            <a:pPr algn="just"/>
            <a:r>
              <a:rPr lang="es-ES" sz="1600" dirty="0">
                <a:latin typeface="Arial Narrow" panose="020B0606020202030204" pitchFamily="34" charset="0"/>
              </a:rPr>
              <a:t>Algoritmo de aprendizaje por refuerzo </a:t>
            </a:r>
            <a:r>
              <a:rPr lang="es-ES" sz="1600" b="1" dirty="0">
                <a:latin typeface="Arial Narrow" panose="020B0606020202030204" pitchFamily="34" charset="0"/>
              </a:rPr>
              <a:t>basado en valores</a:t>
            </a:r>
            <a:r>
              <a:rPr lang="es-ES" sz="1600" dirty="0">
                <a:latin typeface="Arial Narrow" panose="020B0606020202030204" pitchFamily="34" charset="0"/>
              </a:rPr>
              <a:t>.</a:t>
            </a:r>
          </a:p>
          <a:p>
            <a:pPr algn="just"/>
            <a:endParaRPr lang="es-ES" sz="1600" dirty="0"/>
          </a:p>
        </p:txBody>
      </p:sp>
      <p:sp>
        <p:nvSpPr>
          <p:cNvPr id="5" name="Marcador de contenido 2">
            <a:extLst>
              <a:ext uri="{FF2B5EF4-FFF2-40B4-BE49-F238E27FC236}">
                <a16:creationId xmlns:a16="http://schemas.microsoft.com/office/drawing/2014/main" id="{1BEBA9B3-700B-D55C-4627-F89ED7AF00B6}"/>
              </a:ext>
            </a:extLst>
          </p:cNvPr>
          <p:cNvSpPr txBox="1">
            <a:spLocks/>
          </p:cNvSpPr>
          <p:nvPr/>
        </p:nvSpPr>
        <p:spPr>
          <a:xfrm>
            <a:off x="613566" y="2597278"/>
            <a:ext cx="5131956" cy="733284"/>
          </a:xfrm>
          <a:prstGeom prst="rect">
            <a:avLst/>
          </a:prstGeom>
        </p:spPr>
        <p:txBody>
          <a:bodyPr vert="horz" lIns="91440" tIns="45720" rIns="91440" bIns="45720" rtlCol="0">
            <a:normAutofit/>
          </a:bodyPr>
          <a:lstStyle>
            <a:lvl1pPr indent="0" algn="just">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1600" dirty="0"/>
              <a:t>Este tipo de algoritmo actualiza la función de valor en base a una ecuación (</a:t>
            </a:r>
            <a:r>
              <a:rPr lang="es-ES" sz="1600" b="1" dirty="0"/>
              <a:t>La ecuación de </a:t>
            </a:r>
            <a:r>
              <a:rPr lang="es-ES" sz="1600" b="1" dirty="0" err="1"/>
              <a:t>Bellman</a:t>
            </a:r>
            <a:r>
              <a:rPr lang="es-ES" sz="1600" dirty="0"/>
              <a:t>). </a:t>
            </a:r>
          </a:p>
          <a:p>
            <a:endParaRPr lang="es-ES" sz="1600" dirty="0"/>
          </a:p>
        </p:txBody>
      </p:sp>
      <p:sp>
        <p:nvSpPr>
          <p:cNvPr id="6" name="Marcador de contenido 2">
            <a:extLst>
              <a:ext uri="{FF2B5EF4-FFF2-40B4-BE49-F238E27FC236}">
                <a16:creationId xmlns:a16="http://schemas.microsoft.com/office/drawing/2014/main" id="{35AE13C2-5ABB-B8F7-EC66-3EC1061F176F}"/>
              </a:ext>
            </a:extLst>
          </p:cNvPr>
          <p:cNvSpPr txBox="1">
            <a:spLocks/>
          </p:cNvSpPr>
          <p:nvPr/>
        </p:nvSpPr>
        <p:spPr>
          <a:xfrm>
            <a:off x="613566" y="3580382"/>
            <a:ext cx="5131956" cy="1310772"/>
          </a:xfrm>
          <a:prstGeom prst="rect">
            <a:avLst/>
          </a:prstGeom>
        </p:spPr>
        <p:txBody>
          <a:bodyPr vert="horz" lIns="91440" tIns="45720" rIns="91440" bIns="45720" rtlCol="0">
            <a:normAutofit/>
          </a:bodyPr>
          <a:lstStyle>
            <a:lvl1pPr indent="0">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ES" sz="1600" dirty="0"/>
              <a:t>El agente construye una </a:t>
            </a:r>
            <a:r>
              <a:rPr lang="es-ES" sz="1600" b="1" dirty="0"/>
              <a:t>tabla</a:t>
            </a:r>
            <a:r>
              <a:rPr lang="es-ES" sz="1600" dirty="0"/>
              <a:t> Q[S,A] donde S es el conjunto de estados y A el de las acciones posibles. Cada celda de la tabla representa el valor que estima el agente que conseguirá si realiza la acción A en el estado S.</a:t>
            </a:r>
          </a:p>
        </p:txBody>
      </p:sp>
      <p:sp>
        <p:nvSpPr>
          <p:cNvPr id="8" name="Marcador de contenido 2">
            <a:extLst>
              <a:ext uri="{FF2B5EF4-FFF2-40B4-BE49-F238E27FC236}">
                <a16:creationId xmlns:a16="http://schemas.microsoft.com/office/drawing/2014/main" id="{16C053B5-0C84-4FC4-EA29-9BDEADDE5E29}"/>
              </a:ext>
            </a:extLst>
          </p:cNvPr>
          <p:cNvSpPr txBox="1">
            <a:spLocks/>
          </p:cNvSpPr>
          <p:nvPr/>
        </p:nvSpPr>
        <p:spPr>
          <a:xfrm>
            <a:off x="613566" y="4774332"/>
            <a:ext cx="5131956" cy="733284"/>
          </a:xfrm>
          <a:prstGeom prst="rect">
            <a:avLst/>
          </a:prstGeom>
        </p:spPr>
        <p:txBody>
          <a:bodyPr vert="horz" lIns="91440" tIns="45720" rIns="91440" bIns="45720" rtlCol="0">
            <a:normAutofit/>
          </a:bodyPr>
          <a:lstStyle>
            <a:lvl1pPr indent="0">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ES" sz="1600" dirty="0"/>
              <a:t>El agente escogerá la acción que </a:t>
            </a:r>
            <a:r>
              <a:rPr lang="es-ES" sz="1600" b="1" dirty="0"/>
              <a:t>maximice</a:t>
            </a:r>
            <a:r>
              <a:rPr lang="es-ES" sz="1600" dirty="0"/>
              <a:t> la recompensa en un estado concreto.</a:t>
            </a:r>
          </a:p>
          <a:p>
            <a:pPr algn="just"/>
            <a:endParaRPr lang="es-ES" sz="1600" dirty="0"/>
          </a:p>
        </p:txBody>
      </p:sp>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A40E85DA-BF57-61B4-F330-9D21D46C9DA4}"/>
                  </a:ext>
                </a:extLst>
              </p:cNvPr>
              <p:cNvSpPr txBox="1"/>
              <p:nvPr/>
            </p:nvSpPr>
            <p:spPr>
              <a:xfrm>
                <a:off x="6253019" y="2773922"/>
                <a:ext cx="5853620" cy="24622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𝑄</m:t>
                          </m:r>
                        </m:e>
                        <m:sup>
                          <m:r>
                            <a:rPr lang="es-ES" sz="1600" b="0" i="1" smtClean="0">
                              <a:latin typeface="Cambria Math" panose="02040503050406030204" pitchFamily="18" charset="0"/>
                            </a:rPr>
                            <m:t>∗</m:t>
                          </m:r>
                        </m:sup>
                      </m:sSup>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1−</m:t>
                          </m:r>
                          <m:r>
                            <a:rPr lang="es-ES" sz="1600" b="0" i="1" smtClean="0">
                              <a:latin typeface="Cambria Math" panose="02040503050406030204" pitchFamily="18" charset="0"/>
                            </a:rPr>
                            <m:t>𝛼</m:t>
                          </m:r>
                        </m:e>
                      </m:d>
                      <m:r>
                        <a:rPr lang="es-ES" sz="1600" b="0" i="1" smtClean="0">
                          <a:latin typeface="Cambria Math" panose="02040503050406030204" pitchFamily="18" charset="0"/>
                        </a:rPr>
                        <m:t>∗</m:t>
                      </m:r>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r>
                        <a:rPr lang="es-ES" sz="1600" b="0" i="1" smtClean="0">
                          <a:latin typeface="Cambria Math" panose="02040503050406030204" pitchFamily="18" charset="0"/>
                        </a:rPr>
                        <m:t>𝛼</m:t>
                      </m:r>
                      <m:r>
                        <a:rPr lang="es-ES" sz="1600" b="0" i="1" smtClean="0">
                          <a:latin typeface="Cambria Math" panose="02040503050406030204" pitchFamily="18" charset="0"/>
                        </a:rPr>
                        <m:t>∗(</m:t>
                      </m:r>
                      <m:r>
                        <a:rPr lang="es-ES" sz="1600" b="0" i="1" smtClean="0">
                          <a:latin typeface="Cambria Math" panose="02040503050406030204" pitchFamily="18" charset="0"/>
                        </a:rPr>
                        <m:t>𝑅</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r>
                        <a:rPr lang="es-ES" sz="1600" b="0" i="1" smtClean="0">
                          <a:latin typeface="Cambria Math" panose="02040503050406030204" pitchFamily="18" charset="0"/>
                        </a:rPr>
                        <m:t>𝛾</m:t>
                      </m:r>
                      <m:r>
                        <a:rPr lang="es-ES" sz="1600" b="0" i="1" smtClean="0">
                          <a:latin typeface="Cambria Math" panose="02040503050406030204" pitchFamily="18" charset="0"/>
                        </a:rPr>
                        <m:t>∗</m:t>
                      </m:r>
                      <m:r>
                        <m:rPr>
                          <m:sty m:val="p"/>
                        </m:rPr>
                        <a:rPr lang="es-ES" sz="1600" b="0" i="0" smtClean="0">
                          <a:latin typeface="Cambria Math" panose="02040503050406030204" pitchFamily="18" charset="0"/>
                        </a:rPr>
                        <m:t>max</m:t>
                      </m:r>
                      <m:r>
                        <a:rPr lang="es-ES" sz="1600" b="0" i="1" smtClean="0">
                          <a:latin typeface="Cambria Math" panose="02040503050406030204" pitchFamily="18" charset="0"/>
                        </a:rPr>
                        <m:t>⁡(</m:t>
                      </m:r>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r>
                            <a:rPr lang="es-ES" sz="1600" b="0" i="1" smtClean="0">
                              <a:latin typeface="Cambria Math" panose="02040503050406030204" pitchFamily="18" charset="0"/>
                            </a:rPr>
                            <m:t>′</m:t>
                          </m:r>
                        </m:e>
                      </m:d>
                      <m:r>
                        <a:rPr lang="es-ES" sz="1600" b="0" i="1" smtClean="0">
                          <a:latin typeface="Cambria Math" panose="02040503050406030204" pitchFamily="18" charset="0"/>
                        </a:rPr>
                        <m:t>)) </m:t>
                      </m:r>
                    </m:oMath>
                  </m:oMathPara>
                </a14:m>
                <a:endParaRPr lang="es-ES" sz="1600" dirty="0"/>
              </a:p>
            </p:txBody>
          </p:sp>
        </mc:Choice>
        <mc:Fallback>
          <p:sp>
            <p:nvSpPr>
              <p:cNvPr id="15" name="CuadroTexto 14">
                <a:extLst>
                  <a:ext uri="{FF2B5EF4-FFF2-40B4-BE49-F238E27FC236}">
                    <a16:creationId xmlns:a16="http://schemas.microsoft.com/office/drawing/2014/main" id="{A40E85DA-BF57-61B4-F330-9D21D46C9DA4}"/>
                  </a:ext>
                </a:extLst>
              </p:cNvPr>
              <p:cNvSpPr txBox="1">
                <a:spLocks noRot="1" noChangeAspect="1" noMove="1" noResize="1" noEditPoints="1" noAdjustHandles="1" noChangeArrowheads="1" noChangeShapeType="1" noTextEdit="1"/>
              </p:cNvSpPr>
              <p:nvPr/>
            </p:nvSpPr>
            <p:spPr>
              <a:xfrm>
                <a:off x="6253019" y="2773922"/>
                <a:ext cx="5853620" cy="246221"/>
              </a:xfrm>
              <a:prstGeom prst="rect">
                <a:avLst/>
              </a:prstGeom>
              <a:blipFill>
                <a:blip r:embed="rId5"/>
                <a:stretch>
                  <a:fillRect b="-37500"/>
                </a:stretch>
              </a:blipFill>
            </p:spPr>
            <p:txBody>
              <a:bodyPr/>
              <a:lstStyle/>
              <a:p>
                <a:r>
                  <a:rPr lang="es-ES">
                    <a:noFill/>
                  </a:rPr>
                  <a:t> </a:t>
                </a:r>
              </a:p>
            </p:txBody>
          </p:sp>
        </mc:Fallback>
      </mc:AlternateContent>
      <p:pic>
        <p:nvPicPr>
          <p:cNvPr id="17" name="Imagen 16">
            <a:extLst>
              <a:ext uri="{FF2B5EF4-FFF2-40B4-BE49-F238E27FC236}">
                <a16:creationId xmlns:a16="http://schemas.microsoft.com/office/drawing/2014/main" id="{E990C57F-BBC1-CEE7-B9F4-931D73C9DE5E}"/>
              </a:ext>
            </a:extLst>
          </p:cNvPr>
          <p:cNvPicPr>
            <a:picLocks noChangeAspect="1"/>
          </p:cNvPicPr>
          <p:nvPr/>
        </p:nvPicPr>
        <p:blipFill>
          <a:blip r:embed="rId6"/>
          <a:stretch>
            <a:fillRect/>
          </a:stretch>
        </p:blipFill>
        <p:spPr>
          <a:xfrm>
            <a:off x="6349750" y="3163608"/>
            <a:ext cx="5660158" cy="229024"/>
          </a:xfrm>
          <a:prstGeom prst="rect">
            <a:avLst/>
          </a:prstGeom>
        </p:spPr>
      </p:pic>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F839D766-D6B0-D151-DC41-0AC8B133EF4E}"/>
                  </a:ext>
                </a:extLst>
              </p:cNvPr>
              <p:cNvSpPr txBox="1"/>
              <p:nvPr/>
            </p:nvSpPr>
            <p:spPr>
              <a:xfrm>
                <a:off x="6446478" y="3536097"/>
                <a:ext cx="5660159" cy="1509067"/>
              </a:xfrm>
              <a:prstGeom prst="rect">
                <a:avLst/>
              </a:prstGeom>
              <a:noFill/>
            </p:spPr>
            <p:txBody>
              <a:bodyPr wrap="square" lIns="0" tIns="0" rIns="0" bIns="0" rtlCol="0">
                <a:spAutoFit/>
              </a:bodyPr>
              <a:lstStyle/>
              <a:p>
                <a14:m>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𝑄</m:t>
                        </m:r>
                      </m:e>
                      <m:sup>
                        <m:r>
                          <a:rPr lang="es-ES" sz="1600" b="0" i="1" smtClean="0">
                            <a:latin typeface="Cambria Math" panose="02040503050406030204" pitchFamily="18" charset="0"/>
                          </a:rPr>
                          <m:t>∗</m:t>
                        </m:r>
                      </m:sup>
                    </m:sSup>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  </m:t>
                    </m:r>
                  </m:oMath>
                </a14:m>
                <a:r>
                  <a:rPr lang="es-ES" sz="1600" dirty="0"/>
                  <a:t>Nuevo valor de Q para el estado s y la acción a.</a:t>
                </a:r>
              </a:p>
              <a:p>
                <a14:m>
                  <m:oMath xmlns:m="http://schemas.openxmlformats.org/officeDocument/2006/math">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m:t>
                    </m:r>
                    <m:r>
                      <a:rPr lang="es-ES" sz="1600" b="0" i="1" smtClean="0">
                        <a:latin typeface="Cambria Math" panose="02040503050406030204" pitchFamily="18" charset="0"/>
                      </a:rPr>
                      <m:t>  </m:t>
                    </m:r>
                    <m:r>
                      <a:rPr lang="es-ES" sz="1600" b="0" i="1" smtClean="0">
                        <a:latin typeface="Cambria Math" panose="02040503050406030204" pitchFamily="18" charset="0"/>
                      </a:rPr>
                      <m:t>:−</m:t>
                    </m:r>
                  </m:oMath>
                </a14:m>
                <a:r>
                  <a:rPr lang="es-ES" sz="1600" dirty="0"/>
                  <a:t>  Valor actual de Q.</a:t>
                </a:r>
              </a:p>
              <a:p>
                <a14:m>
                  <m:oMath xmlns:m="http://schemas.openxmlformats.org/officeDocument/2006/math">
                    <m:func>
                      <m:funcPr>
                        <m:ctrlPr>
                          <a:rPr lang="es-ES" sz="1600" b="0" i="1" smtClean="0">
                            <a:latin typeface="Cambria Math" panose="02040503050406030204" pitchFamily="18" charset="0"/>
                          </a:rPr>
                        </m:ctrlPr>
                      </m:funcPr>
                      <m:fName>
                        <m:r>
                          <m:rPr>
                            <m:sty m:val="p"/>
                          </m:rPr>
                          <a:rPr lang="es-ES" sz="1600" b="0" i="0" smtClean="0">
                            <a:latin typeface="Cambria Math" panose="02040503050406030204" pitchFamily="18" charset="0"/>
                          </a:rPr>
                          <m:t>max</m:t>
                        </m:r>
                      </m:fName>
                      <m:e>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𝑠</m:t>
                                    </m:r>
                                  </m:e>
                                  <m:sup>
                                    <m:r>
                                      <a:rPr lang="es-ES" sz="1600" b="0" i="1" smtClean="0">
                                        <a:latin typeface="Cambria Math" panose="02040503050406030204" pitchFamily="18" charset="0"/>
                                      </a:rPr>
                                      <m:t>′</m:t>
                                    </m:r>
                                  </m:sup>
                                </m:sSup>
                                <m:r>
                                  <a:rPr lang="es-ES" sz="1600" b="0" i="1" smtClean="0">
                                    <a:latin typeface="Cambria Math" panose="02040503050406030204" pitchFamily="18" charset="0"/>
                                  </a:rPr>
                                  <m:t>,</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𝑎</m:t>
                                    </m:r>
                                  </m:e>
                                  <m:sup>
                                    <m:r>
                                      <a:rPr lang="es-ES" sz="1600" b="0" i="1" smtClean="0">
                                        <a:latin typeface="Cambria Math" panose="02040503050406030204" pitchFamily="18" charset="0"/>
                                      </a:rPr>
                                      <m:t>′</m:t>
                                    </m:r>
                                  </m:sup>
                                </m:sSup>
                              </m:e>
                            </m:d>
                          </m:e>
                        </m:d>
                      </m:e>
                    </m:func>
                    <m:r>
                      <a:rPr lang="es-ES" sz="1600" b="0" i="1" smtClean="0">
                        <a:latin typeface="Cambria Math" panose="02040503050406030204" pitchFamily="18" charset="0"/>
                      </a:rPr>
                      <m:t> :−</m:t>
                    </m:r>
                  </m:oMath>
                </a14:m>
                <a:r>
                  <a:rPr lang="es-ES" sz="1600" dirty="0"/>
                  <a:t> Máximo valor esperado de la recompensa futura.</a:t>
                </a:r>
              </a:p>
              <a:p>
                <a14:m>
                  <m:oMath xmlns:m="http://schemas.openxmlformats.org/officeDocument/2006/math">
                    <m:r>
                      <a:rPr lang="es-ES" sz="1600" b="0" i="1" smtClean="0">
                        <a:latin typeface="Cambria Math" panose="02040503050406030204" pitchFamily="18" charset="0"/>
                      </a:rPr>
                      <m:t>𝑅</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m:t>
                    </m:r>
                  </m:oMath>
                </a14:m>
                <a:r>
                  <a:rPr lang="es-ES" sz="1600" dirty="0"/>
                  <a:t>  Recompensa por usar la acción a en el estado s.</a:t>
                </a:r>
              </a:p>
              <a:p>
                <a14:m>
                  <m:oMath xmlns:m="http://schemas.openxmlformats.org/officeDocument/2006/math">
                    <m:r>
                      <a:rPr lang="es-ES" sz="1600" b="0" i="1" smtClean="0">
                        <a:latin typeface="Cambria Math" panose="02040503050406030204" pitchFamily="18" charset="0"/>
                      </a:rPr>
                      <m:t>𝛾</m:t>
                    </m:r>
                    <m:r>
                      <a:rPr lang="es-ES" sz="1600" b="0" i="1" smtClean="0">
                        <a:latin typeface="Cambria Math" panose="02040503050406030204" pitchFamily="18" charset="0"/>
                      </a:rPr>
                      <m:t> :−</m:t>
                    </m:r>
                  </m:oMath>
                </a14:m>
                <a:r>
                  <a:rPr lang="es-ES" sz="1600" dirty="0"/>
                  <a:t> Factor de descuento.</a:t>
                </a:r>
              </a:p>
              <a:p>
                <a14:m>
                  <m:oMath xmlns:m="http://schemas.openxmlformats.org/officeDocument/2006/math">
                    <m:r>
                      <a:rPr lang="es-ES" sz="1600" b="0" i="1" smtClean="0">
                        <a:latin typeface="Cambria Math" panose="02040503050406030204" pitchFamily="18" charset="0"/>
                      </a:rPr>
                      <m:t>𝛼</m:t>
                    </m:r>
                    <m:r>
                      <a:rPr lang="es-ES" sz="1600" b="0" i="1" smtClean="0">
                        <a:latin typeface="Cambria Math" panose="02040503050406030204" pitchFamily="18" charset="0"/>
                      </a:rPr>
                      <m:t> :−</m:t>
                    </m:r>
                  </m:oMath>
                </a14:m>
                <a:r>
                  <a:rPr lang="es-ES" sz="1600" dirty="0"/>
                  <a:t> Factor de aprendizaje.</a:t>
                </a:r>
              </a:p>
            </p:txBody>
          </p:sp>
        </mc:Choice>
        <mc:Fallback>
          <p:sp>
            <p:nvSpPr>
              <p:cNvPr id="18" name="CuadroTexto 17">
                <a:extLst>
                  <a:ext uri="{FF2B5EF4-FFF2-40B4-BE49-F238E27FC236}">
                    <a16:creationId xmlns:a16="http://schemas.microsoft.com/office/drawing/2014/main" id="{F839D766-D6B0-D151-DC41-0AC8B133EF4E}"/>
                  </a:ext>
                </a:extLst>
              </p:cNvPr>
              <p:cNvSpPr txBox="1">
                <a:spLocks noRot="1" noChangeAspect="1" noMove="1" noResize="1" noEditPoints="1" noAdjustHandles="1" noChangeArrowheads="1" noChangeShapeType="1" noTextEdit="1"/>
              </p:cNvSpPr>
              <p:nvPr/>
            </p:nvSpPr>
            <p:spPr>
              <a:xfrm>
                <a:off x="6446478" y="3536097"/>
                <a:ext cx="5660159" cy="1509067"/>
              </a:xfrm>
              <a:prstGeom prst="rect">
                <a:avLst/>
              </a:prstGeom>
              <a:blipFill>
                <a:blip r:embed="rId7"/>
                <a:stretch>
                  <a:fillRect l="-1507" t="-4032" r="-861" b="-7258"/>
                </a:stretch>
              </a:blipFill>
            </p:spPr>
            <p:txBody>
              <a:bodyPr/>
              <a:lstStyle/>
              <a:p>
                <a:r>
                  <a:rPr lang="es-ES">
                    <a:noFill/>
                  </a:rPr>
                  <a:t> </a:t>
                </a:r>
              </a:p>
            </p:txBody>
          </p:sp>
        </mc:Fallback>
      </mc:AlternateContent>
      <p:sp>
        <p:nvSpPr>
          <p:cNvPr id="19" name="Marcador de pie de página 3">
            <a:extLst>
              <a:ext uri="{FF2B5EF4-FFF2-40B4-BE49-F238E27FC236}">
                <a16:creationId xmlns:a16="http://schemas.microsoft.com/office/drawing/2014/main" id="{926F57F1-CB54-8D78-605F-75C817CB1550}"/>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20" name="Imagen 19" descr="Imagen que contiene Logotipo&#10;&#10;Descripción generada automáticamente">
            <a:extLst>
              <a:ext uri="{FF2B5EF4-FFF2-40B4-BE49-F238E27FC236}">
                <a16:creationId xmlns:a16="http://schemas.microsoft.com/office/drawing/2014/main" id="{1AE31DC5-9017-7CD9-5F74-1695E5813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21" name="Marcador de número de diapositiva 20">
            <a:extLst>
              <a:ext uri="{FF2B5EF4-FFF2-40B4-BE49-F238E27FC236}">
                <a16:creationId xmlns:a16="http://schemas.microsoft.com/office/drawing/2014/main" id="{FC78559C-BAE5-688A-B40C-046EBCA014FF}"/>
              </a:ext>
            </a:extLst>
          </p:cNvPr>
          <p:cNvSpPr>
            <a:spLocks noGrp="1"/>
          </p:cNvSpPr>
          <p:nvPr>
            <p:ph type="sldNum" sz="quarter" idx="12"/>
          </p:nvPr>
        </p:nvSpPr>
        <p:spPr/>
        <p:txBody>
          <a:bodyPr/>
          <a:lstStyle/>
          <a:p>
            <a:fld id="{19590046-DA73-4BBF-84B5-C08E6F75191A}" type="slidenum">
              <a:rPr lang="en-US" smtClean="0"/>
              <a:t>2</a:t>
            </a:fld>
            <a:endParaRPr lang="en-US"/>
          </a:p>
        </p:txBody>
      </p:sp>
      <p:pic>
        <p:nvPicPr>
          <p:cNvPr id="86" name="Audio 85">
            <a:hlinkClick r:id="" action="ppaction://media"/>
            <a:extLst>
              <a:ext uri="{FF2B5EF4-FFF2-40B4-BE49-F238E27FC236}">
                <a16:creationId xmlns:a16="http://schemas.microsoft.com/office/drawing/2014/main" id="{F2E82AF9-A46F-4113-5D6C-4EDAA9A287B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076923"/>
      </p:ext>
    </p:extLst>
  </p:cSld>
  <p:clrMapOvr>
    <a:masterClrMapping/>
  </p:clrMapOvr>
  <mc:AlternateContent xmlns:mc="http://schemas.openxmlformats.org/markup-compatibility/2006">
    <mc:Choice xmlns:p14="http://schemas.microsoft.com/office/powerpoint/2010/main" Requires="p14">
      <p:transition spd="slow" p14:dur="2000" advTm="42519"/>
    </mc:Choice>
    <mc:Fallback>
      <p:transition spd="slow" advTm="42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extLst>
    <p:ext uri="{3A86A75C-4F4B-4683-9AE1-C65F6400EC91}">
      <p14:laserTraceLst xmlns:p14="http://schemas.microsoft.com/office/powerpoint/2010/main">
        <p14:tracePtLst>
          <p14:tracePt t="9868" x="425450" y="5156200"/>
          <p14:tracePt t="9884" x="1162050" y="5314950"/>
          <p14:tracePt t="9900" x="1885950" y="5467350"/>
          <p14:tracePt t="9906" x="2108200" y="5499100"/>
          <p14:tracePt t="9919" x="2406650" y="5537200"/>
          <p14:tracePt t="9936" x="2863850" y="5556250"/>
          <p14:tracePt t="9951" x="3352800" y="5556250"/>
          <p14:tracePt t="9956" x="3714750" y="5543550"/>
          <p14:tracePt t="9969" x="4292600" y="5511800"/>
          <p14:tracePt t="9984" x="4876800" y="5486400"/>
          <p14:tracePt t="10001" x="5429250" y="5416550"/>
          <p14:tracePt t="10007" x="5638800" y="5365750"/>
          <p14:tracePt t="10017" x="5861050" y="5308600"/>
          <p14:tracePt t="10035" x="6159500" y="5207000"/>
          <p14:tracePt t="10050" x="6330950" y="5143500"/>
          <p14:tracePt t="10052" x="6343650" y="5137150"/>
          <p14:tracePt t="10067" x="6432550" y="5105400"/>
          <p14:tracePt t="10085" x="6540500" y="5073650"/>
          <p14:tracePt t="10100" x="6750050" y="4984750"/>
          <p14:tracePt t="10106" x="6826250" y="4946650"/>
          <p14:tracePt t="10118" x="6946900" y="4883150"/>
          <p14:tracePt t="10134" x="7124700" y="4762500"/>
          <p14:tracePt t="10151" x="7245350" y="4648200"/>
          <p14:tracePt t="10169" x="7321550" y="4533900"/>
          <p14:tracePt t="10187" x="7391400" y="4432300"/>
          <p14:tracePt t="10192" x="7429500" y="4375150"/>
          <p14:tracePt t="10201" x="7473950" y="4318000"/>
          <p14:tracePt t="10219" x="7588250" y="4191000"/>
          <p14:tracePt t="10238" x="7677150" y="4076700"/>
          <p14:tracePt t="10257" x="7727950" y="3981450"/>
          <p14:tracePt t="10259" x="7727950" y="3975100"/>
          <p14:tracePt t="10269" x="7734300" y="3949700"/>
          <p14:tracePt t="10287" x="7734300" y="3917950"/>
          <p14:tracePt t="10301" x="7734300" y="3879850"/>
          <p14:tracePt t="10319" x="7715250" y="3835400"/>
          <p14:tracePt t="10334" x="7651750" y="3727450"/>
          <p14:tracePt t="10353" x="7550150" y="3638550"/>
          <p14:tracePt t="10370" x="7467600" y="3587750"/>
          <p14:tracePt t="10385" x="7404100" y="3562350"/>
          <p14:tracePt t="10391" x="7359650" y="3562350"/>
          <p14:tracePt t="10393" x="7353300" y="3562350"/>
          <p14:tracePt t="10401" x="7302500" y="3549650"/>
          <p14:tracePt t="10417" x="7181850" y="3530600"/>
          <p14:tracePt t="10436" x="7086600" y="3530600"/>
          <p14:tracePt t="10451" x="7023100" y="3530600"/>
          <p14:tracePt t="10458" x="6991350" y="3530600"/>
          <p14:tracePt t="10469" x="6965950" y="3536950"/>
          <p14:tracePt t="10485" x="6902450" y="3556000"/>
          <p14:tracePt t="10503" x="6845300" y="3568700"/>
          <p14:tracePt t="10518" x="6813550" y="3587750"/>
          <p14:tracePt t="10535" x="6775450" y="3606800"/>
          <p14:tracePt t="10553" x="6731000" y="3632200"/>
          <p14:tracePt t="10568" x="6699250" y="3657600"/>
          <p14:tracePt t="10572" x="6692900" y="3657600"/>
          <p14:tracePt t="10585" x="6673850" y="3683000"/>
          <p14:tracePt t="10601" x="6654800" y="3708400"/>
          <p14:tracePt t="10618" x="6648450" y="3727450"/>
          <p14:tracePt t="10634" x="6642100" y="3746500"/>
          <p14:tracePt t="10639" x="6642100" y="3752850"/>
          <p14:tracePt t="10653" x="6642100" y="3759200"/>
          <p14:tracePt t="10671" x="6680200" y="3771900"/>
          <p14:tracePt t="10687" x="6705600" y="3771900"/>
          <p14:tracePt t="10701" x="6737350" y="3771900"/>
          <p14:tracePt t="10719" x="6762750" y="3765550"/>
          <p14:tracePt t="10737" x="6788150" y="3733800"/>
          <p14:tracePt t="10740" x="6794500" y="3727450"/>
          <p14:tracePt t="10751" x="6800850" y="3721100"/>
          <p14:tracePt t="10769" x="6813550" y="3695700"/>
          <p14:tracePt t="10785" x="6819900" y="3663950"/>
          <p14:tracePt t="10802" x="6826250" y="3625850"/>
          <p14:tracePt t="10807" x="6826250" y="3600450"/>
          <p14:tracePt t="10818" x="6819900" y="3562350"/>
          <p14:tracePt t="10823" x="6813550" y="3543300"/>
          <p14:tracePt t="10836" x="6788150" y="3492500"/>
          <p14:tracePt t="10840" x="6769100" y="3467100"/>
          <p14:tracePt t="10854" x="6750050" y="3448050"/>
          <p14:tracePt t="10868" x="6711950" y="3422650"/>
          <p14:tracePt t="10887" x="6629400" y="3365500"/>
          <p14:tracePt t="10902" x="6572250" y="3346450"/>
          <p14:tracePt t="10919" x="6508750" y="3327400"/>
          <p14:tracePt t="10937" x="6457950" y="3333750"/>
          <p14:tracePt t="10942" x="6432550" y="3340100"/>
          <p14:tracePt t="10952" x="6407150" y="3352800"/>
          <p14:tracePt t="10969" x="6362700" y="3378200"/>
          <p14:tracePt t="10974" x="6343650" y="3390900"/>
          <p14:tracePt t="10985" x="6324600" y="3409950"/>
          <p14:tracePt t="11003" x="6305550" y="3448050"/>
          <p14:tracePt t="11023" x="6299200" y="3498850"/>
          <p14:tracePt t="11025" x="6299200" y="3511550"/>
          <p14:tracePt t="11035" x="6324600" y="3581400"/>
          <p14:tracePt t="11041" x="6350000" y="3606800"/>
          <p14:tracePt t="11042" x="6362700" y="3613150"/>
          <p14:tracePt t="11052" x="6394450" y="3632200"/>
          <p14:tracePt t="11068" x="6496050" y="3657600"/>
          <p14:tracePt t="11072" x="6508750" y="3663950"/>
          <p14:tracePt t="11086" x="6559550" y="3663950"/>
          <p14:tracePt t="11102" x="6591300" y="3663950"/>
          <p14:tracePt t="11118" x="6635750" y="3663950"/>
          <p14:tracePt t="11124" x="6642100" y="3663950"/>
          <p14:tracePt t="11135" x="6654800" y="3663950"/>
          <p14:tracePt t="11153" x="6661150" y="3663950"/>
          <p14:tracePt t="11487" x="6667500" y="3663950"/>
          <p14:tracePt t="11501" x="6673850" y="3663950"/>
          <p14:tracePt t="11524" x="6680200" y="3663950"/>
          <p14:tracePt t="12191" x="6686550" y="3663950"/>
          <p14:tracePt t="12201" x="6699250" y="3663950"/>
          <p14:tracePt t="12211" x="6711950" y="3670300"/>
          <p14:tracePt t="12219" x="6724650" y="3676650"/>
          <p14:tracePt t="12236" x="6762750" y="3695700"/>
          <p14:tracePt t="12255" x="6813550" y="3714750"/>
          <p14:tracePt t="12269" x="6864350" y="3727450"/>
          <p14:tracePt t="12286" x="6908800" y="3740150"/>
          <p14:tracePt t="12303" x="6946900" y="3746500"/>
          <p14:tracePt t="12321" x="6972300" y="3752850"/>
          <p14:tracePt t="12339" x="6985000" y="3752850"/>
          <p14:tracePt t="12353" x="6997700" y="3752850"/>
          <p14:tracePt t="12370" x="7004050" y="3740150"/>
          <p14:tracePt t="12387" x="7010400" y="3714750"/>
          <p14:tracePt t="12403" x="7016750" y="3702050"/>
          <p14:tracePt t="12420" x="7023100" y="3683000"/>
          <p14:tracePt t="12436" x="7023100" y="3676650"/>
          <p14:tracePt t="12454" x="7023100" y="3663950"/>
          <p14:tracePt t="12527" x="6953250" y="3663950"/>
          <p14:tracePt t="12533" x="6921500" y="3663950"/>
          <p14:tracePt t="12539" x="6889750" y="3663950"/>
          <p14:tracePt t="12553" x="6807200" y="3663950"/>
          <p14:tracePt t="12571" x="6731000" y="3670300"/>
          <p14:tracePt t="12586" x="6648450" y="3676650"/>
          <p14:tracePt t="12604" x="6540500" y="3695700"/>
          <p14:tracePt t="12608" x="6515100" y="3695700"/>
          <p14:tracePt t="12622" x="6457950" y="3714750"/>
          <p14:tracePt t="12637" x="6388100" y="3740150"/>
          <p14:tracePt t="12653" x="6330950" y="3765550"/>
          <p14:tracePt t="12671" x="6273800" y="3797300"/>
          <p14:tracePt t="12688" x="6235700" y="3835400"/>
          <p14:tracePt t="12693" x="6229350" y="3841750"/>
          <p14:tracePt t="12704" x="6223000" y="3848100"/>
          <p14:tracePt t="12709" x="6216650" y="3860800"/>
          <p14:tracePt t="12720" x="6210300" y="3873500"/>
          <p14:tracePt t="12738" x="6191250" y="3911600"/>
          <p14:tracePt t="12753" x="6184900" y="3943350"/>
          <p14:tracePt t="12770" x="6184900" y="3987800"/>
          <p14:tracePt t="12787" x="6197600" y="4025900"/>
          <p14:tracePt t="12803" x="6216650" y="4064000"/>
          <p14:tracePt t="12821" x="6254750" y="4108450"/>
          <p14:tracePt t="12839" x="6305550" y="4152900"/>
          <p14:tracePt t="12853" x="6356350" y="4184650"/>
          <p14:tracePt t="12870" x="6426200" y="4216400"/>
          <p14:tracePt t="12877" x="6464300" y="4229100"/>
          <p14:tracePt t="12889" x="6521450" y="4241800"/>
          <p14:tracePt t="12894" x="6559550" y="4248150"/>
          <p14:tracePt t="12896" x="6565900" y="4248150"/>
          <p14:tracePt t="12903" x="6597650" y="4248150"/>
          <p14:tracePt t="12922" x="6699250" y="4248150"/>
          <p14:tracePt t="12941" x="6794500" y="4229100"/>
          <p14:tracePt t="12954" x="6864350" y="4203700"/>
          <p14:tracePt t="12971" x="6959600" y="4165600"/>
          <p14:tracePt t="12987" x="7029450" y="4133850"/>
          <p14:tracePt t="13004" x="7080250" y="4102100"/>
          <p14:tracePt t="13022" x="7124700" y="4070350"/>
          <p14:tracePt t="13039" x="7137400" y="4051300"/>
          <p14:tracePt t="13054" x="7150100" y="4038600"/>
          <p14:tracePt t="13070" x="7156450" y="4006850"/>
          <p14:tracePt t="13087" x="7143750" y="3975100"/>
          <p14:tracePt t="13105" x="7112000" y="3930650"/>
          <p14:tracePt t="13110" x="7099300" y="3911600"/>
          <p14:tracePt t="13120" x="7061200" y="3873500"/>
          <p14:tracePt t="13137" x="6991350" y="3816350"/>
          <p14:tracePt t="13155" x="6889750" y="3765550"/>
          <p14:tracePt t="13172" x="6800850" y="3721100"/>
          <p14:tracePt t="13187" x="6705600" y="3689350"/>
          <p14:tracePt t="13205" x="6629400" y="3670300"/>
          <p14:tracePt t="13224" x="6572250" y="3663950"/>
          <p14:tracePt t="13227" x="6565900" y="3663950"/>
          <p14:tracePt t="13237" x="6540500" y="3663950"/>
          <p14:tracePt t="13255" x="6515100" y="3670300"/>
          <p14:tracePt t="13260" x="6508750" y="3670300"/>
          <p14:tracePt t="13270" x="6496050" y="3683000"/>
          <p14:tracePt t="13288" x="6477000" y="3695700"/>
          <p14:tracePt t="13305" x="6457950" y="3721100"/>
          <p14:tracePt t="13323" x="6445250" y="3752850"/>
          <p14:tracePt t="13327" x="6438900" y="3759200"/>
          <p14:tracePt t="13337" x="6438900" y="3778250"/>
          <p14:tracePt t="13342" x="6432550" y="3790950"/>
          <p14:tracePt t="13355" x="6432550" y="3810000"/>
          <p14:tracePt t="13371" x="6432550" y="3835400"/>
          <p14:tracePt t="13375" x="6432550" y="3841750"/>
          <p14:tracePt t="13388" x="6432550" y="3867150"/>
          <p14:tracePt t="13404" x="6451600" y="3892550"/>
          <p14:tracePt t="13421" x="6470650" y="3924300"/>
          <p14:tracePt t="13437" x="6496050" y="3949700"/>
          <p14:tracePt t="13443" x="6515100" y="3962400"/>
          <p14:tracePt t="13455" x="6546850" y="3981450"/>
          <p14:tracePt t="13471" x="6604000" y="4006850"/>
          <p14:tracePt t="13476" x="6629400" y="4013200"/>
          <p14:tracePt t="13487" x="6667500" y="4025900"/>
          <p14:tracePt t="13505" x="6724650" y="4032250"/>
          <p14:tracePt t="13511" x="6756400" y="4038600"/>
          <p14:tracePt t="13521" x="6781800" y="4038600"/>
          <p14:tracePt t="13526" x="6794500" y="4038600"/>
          <p14:tracePt t="13539" x="6819900" y="4038600"/>
          <p14:tracePt t="13555" x="6845300" y="4038600"/>
          <p14:tracePt t="13571" x="6851650" y="4038600"/>
          <p14:tracePt t="13588" x="6864350" y="4038600"/>
          <p14:tracePt t="14102" x="6889750" y="4038600"/>
          <p14:tracePt t="14104" x="6896100" y="4038600"/>
          <p14:tracePt t="14109" x="6915150" y="4038600"/>
          <p14:tracePt t="14121" x="6965950" y="4038600"/>
          <p14:tracePt t="14138" x="7023100" y="4038600"/>
          <p14:tracePt t="14155" x="7054850" y="4038600"/>
          <p14:tracePt t="14171" x="7073900" y="4038600"/>
          <p14:tracePt t="14177" x="7086600" y="4038600"/>
          <p14:tracePt t="14289" x="7086600" y="4032250"/>
          <p14:tracePt t="14292" x="7080250" y="4032250"/>
          <p14:tracePt t="14305" x="7067550" y="4025900"/>
          <p14:tracePt t="14323" x="7029450" y="4019550"/>
          <p14:tracePt t="14339" x="6997700" y="4019550"/>
          <p14:tracePt t="14355" x="6946900" y="4019550"/>
          <p14:tracePt t="14371" x="6800850" y="4019550"/>
          <p14:tracePt t="14389" x="6711950" y="4019550"/>
          <p14:tracePt t="14394" x="6673850" y="4019550"/>
          <p14:tracePt t="14405" x="6623050" y="4019550"/>
          <p14:tracePt t="14409" x="6610350" y="4025900"/>
          <p14:tracePt t="14423" x="6565900" y="4032250"/>
          <p14:tracePt t="14439" x="6508750" y="4044950"/>
          <p14:tracePt t="14445" x="6477000" y="4051300"/>
          <p14:tracePt t="14455" x="6445250" y="4064000"/>
          <p14:tracePt t="14461" x="6426200" y="4064000"/>
          <p14:tracePt t="14473" x="6394450" y="4076700"/>
          <p14:tracePt t="14489" x="6362700" y="4095750"/>
          <p14:tracePt t="14493" x="6356350" y="4095750"/>
          <p14:tracePt t="14508" x="6343650" y="4108450"/>
          <p14:tracePt t="14512" x="6337300" y="4108450"/>
          <p14:tracePt t="14522" x="6337300" y="4114800"/>
          <p14:tracePt t="14540" x="6324600" y="4127500"/>
          <p14:tracePt t="14557" x="6318250" y="4140200"/>
          <p14:tracePt t="14571" x="6318250" y="4146550"/>
          <p14:tracePt t="14589" x="6318250" y="4159250"/>
          <p14:tracePt t="14605" x="6324600" y="4178300"/>
          <p14:tracePt t="14622" x="6337300" y="4203700"/>
          <p14:tracePt t="14628" x="6343650" y="4210050"/>
          <p14:tracePt t="14639" x="6356350" y="4229100"/>
          <p14:tracePt t="14643" x="6362700" y="4235450"/>
          <p14:tracePt t="14657" x="6388100" y="4254500"/>
          <p14:tracePt t="14661" x="6400800" y="4260850"/>
          <p14:tracePt t="14673" x="6426200" y="4279900"/>
          <p14:tracePt t="14688" x="6477000" y="4311650"/>
          <p14:tracePt t="14694" x="6502400" y="4324350"/>
          <p14:tracePt t="14705" x="6540500" y="4337050"/>
          <p14:tracePt t="14722" x="6604000" y="4368800"/>
          <p14:tracePt t="14741" x="6686550" y="4394200"/>
          <p14:tracePt t="14744" x="6711950" y="4394200"/>
          <p14:tracePt t="14757" x="6769100" y="4406900"/>
          <p14:tracePt t="14772" x="6838950" y="4425950"/>
          <p14:tracePt t="14789" x="6921500" y="4438650"/>
          <p14:tracePt t="14793" x="6953250" y="4438650"/>
          <p14:tracePt t="14807" x="7023100" y="4445000"/>
          <p14:tracePt t="14811" x="7035800" y="4445000"/>
          <p14:tracePt t="14823" x="7080250" y="4445000"/>
          <p14:tracePt t="14839" x="7150100" y="4445000"/>
          <p14:tracePt t="14845" x="7175500" y="4445000"/>
          <p14:tracePt t="14856" x="7207250" y="4445000"/>
          <p14:tracePt t="14873" x="7264400" y="4432300"/>
          <p14:tracePt t="14891" x="7327900" y="4432300"/>
          <p14:tracePt t="14894" x="7340600" y="4425950"/>
          <p14:tracePt t="14908" x="7372350" y="4419600"/>
          <p14:tracePt t="14923" x="7423150" y="4406900"/>
          <p14:tracePt t="14927" x="7429500" y="4406900"/>
          <p14:tracePt t="14941" x="7467600" y="4394200"/>
          <p14:tracePt t="14945" x="7473950" y="4394200"/>
          <p14:tracePt t="14955" x="7499350" y="4387850"/>
          <p14:tracePt t="14959" x="7505700" y="4387850"/>
          <p14:tracePt t="14972" x="7531100" y="4375150"/>
          <p14:tracePt t="14978" x="7543800" y="4368800"/>
          <p14:tracePt t="14990" x="7562850" y="4362450"/>
          <p14:tracePt t="15008" x="7581900" y="4349750"/>
          <p14:tracePt t="15022" x="7600950" y="4337050"/>
          <p14:tracePt t="15039" x="7607300" y="4318000"/>
          <p14:tracePt t="15056" x="7613650" y="4305300"/>
          <p14:tracePt t="15073" x="7613650" y="4286250"/>
          <p14:tracePt t="15089" x="7613650" y="4267200"/>
          <p14:tracePt t="15106" x="7613650" y="4254500"/>
          <p14:tracePt t="15123" x="7613650" y="4235450"/>
          <p14:tracePt t="15128" x="7613650" y="4229100"/>
          <p14:tracePt t="15140" x="7607300" y="4210050"/>
          <p14:tracePt t="15156" x="7588250" y="4184650"/>
          <p14:tracePt t="15173" x="7562850" y="4159250"/>
          <p14:tracePt t="15190" x="7518400" y="4121150"/>
          <p14:tracePt t="15194" x="7505700" y="4114800"/>
          <p14:tracePt t="15208" x="7480300" y="4102100"/>
          <p14:tracePt t="15222" x="7435850" y="4076700"/>
          <p14:tracePt t="15239" x="7378700" y="4051300"/>
          <p14:tracePt t="15256" x="7315200" y="4025900"/>
          <p14:tracePt t="15259" x="7289800" y="4019550"/>
          <p14:tracePt t="15272" x="7226300" y="3994150"/>
          <p14:tracePt t="15278" x="7200900" y="3994150"/>
          <p14:tracePt t="15358" x="6699250" y="3962400"/>
          <p14:tracePt t="15373" x="6610350" y="3968750"/>
          <p14:tracePt t="15379" x="6578600" y="3968750"/>
          <p14:tracePt t="15389" x="6527800" y="3975100"/>
          <p14:tracePt t="15395" x="6496050" y="3981450"/>
          <p14:tracePt t="15406" x="6445250" y="3987800"/>
          <p14:tracePt t="15410" x="6419850" y="3987800"/>
          <p14:tracePt t="15423" x="6375400" y="4000500"/>
          <p14:tracePt t="15440" x="6311900" y="4006850"/>
          <p14:tracePt t="15456" x="6267450" y="4013200"/>
          <p14:tracePt t="15472" x="6223000" y="4032250"/>
          <p14:tracePt t="15475" x="6223000" y="4038600"/>
          <p14:tracePt t="15490" x="6191250" y="4051300"/>
          <p14:tracePt t="15495" x="6178550" y="4057650"/>
          <p14:tracePt t="15507" x="6159500" y="4070350"/>
          <p14:tracePt t="15525" x="6127750" y="4089400"/>
          <p14:tracePt t="15540" x="6102350" y="4095750"/>
          <p14:tracePt t="15556" x="6083300" y="4114800"/>
          <p14:tracePt t="15574" x="6070600" y="4121150"/>
          <p14:tracePt t="15590" x="6057900" y="4133850"/>
          <p14:tracePt t="15606" x="6051550" y="4140200"/>
          <p14:tracePt t="15691" x="6051550" y="4146550"/>
          <p14:tracePt t="15703" x="6070600" y="4171950"/>
          <p14:tracePt t="15707" x="6096000" y="4184650"/>
          <p14:tracePt t="15723" x="6153150" y="4216400"/>
          <p14:tracePt t="15741" x="6210300" y="4248150"/>
          <p14:tracePt t="15757" x="6261100" y="4267200"/>
          <p14:tracePt t="15773" x="6305550" y="4273550"/>
          <p14:tracePt t="15779" x="6311900" y="4273550"/>
          <p14:tracePt t="15790" x="6343650" y="4279900"/>
          <p14:tracePt t="15795" x="6362700" y="4279900"/>
          <p14:tracePt t="15806" x="6413500" y="4292600"/>
          <p14:tracePt t="15812" x="6445250" y="4305300"/>
          <p14:tracePt t="15823" x="6496050" y="4311650"/>
          <p14:tracePt t="15841" x="6635750" y="4330700"/>
          <p14:tracePt t="15857" x="6762750" y="4343400"/>
          <p14:tracePt t="15874" x="6889750" y="4343400"/>
          <p14:tracePt t="15893" x="6997700" y="4343400"/>
          <p14:tracePt t="15897" x="7023100" y="4343400"/>
          <p14:tracePt t="15906" x="7080250" y="4343400"/>
          <p14:tracePt t="15923" x="7156450" y="4343400"/>
          <p14:tracePt t="15940" x="7232650" y="4343400"/>
          <p14:tracePt t="15956" x="7302500" y="4330700"/>
          <p14:tracePt t="15961" x="7315200" y="4330700"/>
          <p14:tracePt t="15973" x="7366000" y="4324350"/>
          <p14:tracePt t="15978" x="7372350" y="4318000"/>
          <p14:tracePt t="15990" x="7397750" y="4311650"/>
          <p14:tracePt t="16007" x="7435850" y="4298950"/>
          <p14:tracePt t="16028" x="7467600" y="4292600"/>
          <p14:tracePt t="16031" x="7473950" y="4286250"/>
          <p14:tracePt t="16041" x="7486650" y="4279900"/>
          <p14:tracePt t="16057" x="7505700" y="4267200"/>
          <p14:tracePt t="16073" x="7518400" y="4254500"/>
          <p14:tracePt t="16090" x="7524750" y="4241800"/>
          <p14:tracePt t="16106" x="7524750" y="4235450"/>
          <p14:tracePt t="16125" x="7531100" y="4222750"/>
          <p14:tracePt t="16140" x="7537450" y="4216400"/>
          <p14:tracePt t="16158" x="7537450" y="4210050"/>
          <p14:tracePt t="16173" x="7537450" y="4197350"/>
          <p14:tracePt t="16190" x="7524750" y="4178300"/>
          <p14:tracePt t="16208" x="7493000" y="4146550"/>
          <p14:tracePt t="16223" x="7454900" y="4114800"/>
          <p14:tracePt t="16241" x="7334250" y="4051300"/>
          <p14:tracePt t="16260" x="7061200" y="4000500"/>
          <p14:tracePt t="16273" x="6921500" y="4000500"/>
          <p14:tracePt t="16290" x="6800850" y="4006850"/>
          <p14:tracePt t="16295" x="6775450" y="4013200"/>
          <p14:tracePt t="16307" x="6705600" y="4044950"/>
          <p14:tracePt t="16309" x="6699250" y="4044950"/>
          <p14:tracePt t="16324" x="6616700" y="4076700"/>
          <p14:tracePt t="16328" x="6578600" y="4095750"/>
          <p14:tracePt t="16340" x="6527800" y="4133850"/>
          <p14:tracePt t="16358" x="6483350" y="4165600"/>
          <p14:tracePt t="16374" x="6457950" y="4191000"/>
          <p14:tracePt t="16390" x="6451600" y="4216400"/>
          <p14:tracePt t="16407" x="6445250" y="4229100"/>
          <p14:tracePt t="16412" x="6445250" y="4235450"/>
          <p14:tracePt t="16424" x="6445250" y="4241800"/>
          <p14:tracePt t="16440" x="6445250" y="4254500"/>
          <p14:tracePt t="16457" x="6445250" y="4273550"/>
          <p14:tracePt t="16473" x="6451600" y="4286250"/>
          <p14:tracePt t="16477" x="6451600" y="4292600"/>
          <p14:tracePt t="16491" x="6464300" y="4298950"/>
          <p14:tracePt t="16508" x="6477000" y="4311650"/>
          <p14:tracePt t="16524" x="6483350" y="4318000"/>
          <p14:tracePt t="16541" x="6496050" y="4324350"/>
          <p14:tracePt t="16575" x="6502400" y="4324350"/>
          <p14:tracePt t="17129" x="6489700" y="4356100"/>
          <p14:tracePt t="17132" x="6464300" y="4356100"/>
          <p14:tracePt t="17142" x="6407150" y="4356100"/>
          <p14:tracePt t="17158" x="6337300" y="4356100"/>
          <p14:tracePt t="17175" x="6273800" y="4362450"/>
          <p14:tracePt t="17193" x="6184900" y="4375150"/>
          <p14:tracePt t="17208" x="6134100" y="4387850"/>
          <p14:tracePt t="17225" x="6115050" y="4394200"/>
          <p14:tracePt t="17230" x="6102350" y="4400550"/>
          <p14:tracePt t="17234" x="6096000" y="4400550"/>
          <p14:tracePt t="17258" x="6089650" y="4400550"/>
          <p14:tracePt t="17261" x="6083300" y="4400550"/>
          <p14:tracePt t="17299" x="6083300" y="4406900"/>
          <p14:tracePt t="17313" x="6083300" y="4413250"/>
          <p14:tracePt t="17327" x="6083300" y="4425950"/>
          <p14:tracePt t="17341" x="6076950" y="4495800"/>
          <p14:tracePt t="17358" x="6076950" y="4546600"/>
          <p14:tracePt t="17363" x="6076950" y="4572000"/>
          <p14:tracePt t="17374" x="6096000" y="4610100"/>
          <p14:tracePt t="17391" x="6108700" y="4635500"/>
          <p14:tracePt t="17408" x="6140450" y="4660900"/>
          <p14:tracePt t="17425" x="6146800" y="4673600"/>
          <p14:tracePt t="17442" x="6165850" y="4692650"/>
          <p14:tracePt t="17458" x="6191250" y="4711700"/>
          <p14:tracePt t="17464" x="6210300" y="4718050"/>
          <p14:tracePt t="17476" x="6242050" y="4730750"/>
          <p14:tracePt t="17491" x="6299200" y="4749800"/>
          <p14:tracePt t="17509" x="6381750" y="4768850"/>
          <p14:tracePt t="17527" x="6489700" y="4794250"/>
          <p14:tracePt t="17542" x="6572250" y="4794250"/>
          <p14:tracePt t="17559" x="6629400" y="4794250"/>
          <p14:tracePt t="17577" x="6705600" y="4794250"/>
          <p14:tracePt t="17595" x="6737350" y="4781550"/>
          <p14:tracePt t="17609" x="6756400" y="4775200"/>
          <p14:tracePt t="17625" x="6769100" y="4768850"/>
          <p14:tracePt t="17643" x="6781800" y="4749800"/>
          <p14:tracePt t="17658" x="6788150" y="4737100"/>
          <p14:tracePt t="17662" x="6788150" y="4730750"/>
          <p14:tracePt t="17675" x="6794500" y="4724400"/>
          <p14:tracePt t="17692" x="6794500" y="4718050"/>
          <p14:tracePt t="17708" x="6794500" y="4699000"/>
          <p14:tracePt t="17725" x="6794500" y="4679950"/>
          <p14:tracePt t="17742" x="6794500" y="4660900"/>
          <p14:tracePt t="17748" x="6794500" y="4648200"/>
          <p14:tracePt t="17758" x="6788150" y="4635500"/>
          <p14:tracePt t="17775" x="6769100" y="4610100"/>
          <p14:tracePt t="17792" x="6737350" y="4591050"/>
          <p14:tracePt t="17808" x="6705600" y="4565650"/>
          <p14:tracePt t="17814" x="6699250" y="4559300"/>
          <p14:tracePt t="17816" x="6692900" y="4552950"/>
          <p14:tracePt t="17825" x="6686550" y="4546600"/>
          <p14:tracePt t="17842" x="6667500" y="4540250"/>
          <p14:tracePt t="17859" x="6648450" y="4533900"/>
          <p14:tracePt t="17863" x="6642100" y="4533900"/>
          <p14:tracePt t="17875" x="6629400" y="4527550"/>
          <p14:tracePt t="17892" x="6616700" y="4521200"/>
          <p14:tracePt t="17910" x="6610350" y="4521200"/>
          <p14:tracePt t="17978" x="6604000" y="4527550"/>
          <p14:tracePt t="17992" x="6604000" y="4540250"/>
          <p14:tracePt t="18008" x="6604000" y="4559300"/>
          <p14:tracePt t="18026" x="6604000" y="4578350"/>
          <p14:tracePt t="18043" x="6604000" y="4603750"/>
          <p14:tracePt t="18059" x="6604000" y="4616450"/>
          <p14:tracePt t="18075" x="6604000" y="4622800"/>
          <p14:tracePt t="18092" x="6610350" y="4629150"/>
          <p14:tracePt t="18125" x="6629400" y="4635500"/>
          <p14:tracePt t="18142" x="6686550" y="4635500"/>
          <p14:tracePt t="18159" x="6762750" y="4635500"/>
          <p14:tracePt t="18176" x="6826250" y="4635500"/>
          <p14:tracePt t="18192" x="6864350" y="4629150"/>
          <p14:tracePt t="18209" x="6915150" y="4603750"/>
          <p14:tracePt t="18214" x="6927850" y="4597400"/>
          <p14:tracePt t="18227" x="6965950" y="4584700"/>
          <p14:tracePt t="18243" x="7023100" y="4559300"/>
          <p14:tracePt t="18259" x="7086600" y="4533900"/>
          <p14:tracePt t="18264" x="7105650" y="4527550"/>
          <p14:tracePt t="18275" x="7137400" y="4514850"/>
          <p14:tracePt t="18292" x="7143750" y="4514850"/>
          <p14:tracePt t="18309" x="7150100" y="4508500"/>
          <p14:tracePt t="18326" x="7156450" y="4508500"/>
          <p14:tracePt t="18437" x="7150100" y="4508500"/>
          <p14:tracePt t="18441" x="7150100" y="4514850"/>
          <p14:tracePt t="18455" x="7150100" y="4521200"/>
          <p14:tracePt t="18460" x="7143750" y="4521200"/>
          <p14:tracePt t="18476" x="7143750" y="4540250"/>
          <p14:tracePt t="18492" x="7137400" y="4559300"/>
          <p14:tracePt t="18514" x="7131050" y="4584700"/>
          <p14:tracePt t="18525" x="7124700" y="4591050"/>
          <p14:tracePt t="18542" x="7124700" y="4603750"/>
          <p14:tracePt t="18559" x="7124700" y="4610100"/>
          <p14:tracePt t="18577" x="7124700" y="4616450"/>
          <p14:tracePt t="18621" x="7118350" y="4622800"/>
          <p14:tracePt t="18639" x="7112000" y="4629150"/>
          <p14:tracePt t="18650" x="7105650" y="4635500"/>
          <p14:tracePt t="18659" x="7099300" y="4641850"/>
          <p14:tracePt t="18676" x="7092950" y="4648200"/>
          <p14:tracePt t="18693" x="7086600" y="4654550"/>
          <p14:tracePt t="18709" x="7080250" y="4654550"/>
          <p14:tracePt t="18714" x="7073900" y="4654550"/>
          <p14:tracePt t="18726" x="7067550" y="4654550"/>
          <p14:tracePt t="18744" x="7048500" y="4654550"/>
          <p14:tracePt t="18760" x="7035800" y="4654550"/>
          <p14:tracePt t="18777" x="7010400" y="4654550"/>
          <p14:tracePt t="18795" x="6985000" y="4654550"/>
          <p14:tracePt t="18811" x="6959600" y="4654550"/>
          <p14:tracePt t="18827" x="6946900" y="4654550"/>
          <p14:tracePt t="18843" x="6927850" y="4654550"/>
          <p14:tracePt t="18859" x="6908800" y="4654550"/>
          <p14:tracePt t="18877" x="6889750" y="4654550"/>
          <p14:tracePt t="18882" x="6883400" y="4654550"/>
          <p14:tracePt t="18893" x="6877050" y="4660900"/>
          <p14:tracePt t="18910" x="6864350" y="4667250"/>
          <p14:tracePt t="18926" x="6858000" y="4673600"/>
          <p14:tracePt t="19061" x="6851650" y="4673600"/>
          <p14:tracePt t="19065" x="6838950" y="4673600"/>
          <p14:tracePt t="19076" x="6813550" y="4667250"/>
          <p14:tracePt t="19093" x="6769100" y="4654550"/>
          <p14:tracePt t="19111" x="6724650" y="4641850"/>
          <p14:tracePt t="19126" x="6673850" y="4629150"/>
          <p14:tracePt t="19143" x="6648450" y="4629150"/>
          <p14:tracePt t="19160" x="6642100" y="4629150"/>
          <p14:tracePt t="19272" x="6648450" y="4629150"/>
          <p14:tracePt t="19275" x="6667500" y="4629150"/>
          <p14:tracePt t="19278" x="6686550" y="4629150"/>
          <p14:tracePt t="19294" x="6750050" y="4616450"/>
          <p14:tracePt t="19299" x="6769100" y="4616450"/>
          <p14:tracePt t="19310" x="6807200" y="4603750"/>
          <p14:tracePt t="19316" x="6838950" y="4597400"/>
          <p14:tracePt t="19327" x="6851650" y="4584700"/>
          <p14:tracePt t="19345" x="6902450" y="4565650"/>
          <p14:tracePt t="19360" x="6921500" y="4559300"/>
          <p14:tracePt t="19377" x="6927850" y="4546600"/>
          <p14:tracePt t="19394" x="6934200" y="4533900"/>
          <p14:tracePt t="19410" x="6934200" y="4521200"/>
          <p14:tracePt t="19427" x="6921500" y="4514850"/>
          <p14:tracePt t="19443" x="6838950" y="4483100"/>
          <p14:tracePt t="19461" x="6743700" y="4470400"/>
          <p14:tracePt t="19479" x="6654800" y="4464050"/>
          <p14:tracePt t="19493" x="6616700" y="4464050"/>
          <p14:tracePt t="19511" x="6572250" y="4464050"/>
          <p14:tracePt t="19528" x="6553200" y="4470400"/>
          <p14:tracePt t="19593" x="6553200" y="4476750"/>
          <p14:tracePt t="19611" x="6553200" y="4483100"/>
          <p14:tracePt t="19615" x="6559550" y="4483100"/>
          <p14:tracePt t="19627" x="6565900" y="4495800"/>
          <p14:tracePt t="19644" x="6591300" y="4508500"/>
          <p14:tracePt t="19662" x="6616700" y="4521200"/>
          <p14:tracePt t="19677" x="6635750" y="4527550"/>
          <p14:tracePt t="19694" x="6648450" y="4527550"/>
          <p14:tracePt t="19710" x="6654800" y="4527550"/>
          <p14:tracePt t="19727" x="6661150" y="4527550"/>
          <p14:tracePt t="20294" x="6635750" y="4533900"/>
          <p14:tracePt t="20298" x="6629400" y="4540250"/>
          <p14:tracePt t="20311" x="6610350" y="4540250"/>
          <p14:tracePt t="20328" x="6597650" y="4546600"/>
          <p14:tracePt t="20332" x="6597650" y="4552950"/>
          <p14:tracePt t="20363" x="6591300" y="4565650"/>
          <p14:tracePt t="20377" x="6591300" y="4572000"/>
          <p14:tracePt t="20527" x="6584950" y="4572000"/>
          <p14:tracePt t="20541" x="6584950" y="4565650"/>
          <p14:tracePt t="20553" x="6578600" y="4559300"/>
          <p14:tracePt t="20577" x="6572250" y="4559300"/>
          <p14:tracePt t="20612" x="6565900" y="4559300"/>
          <p14:tracePt t="20619" x="6559550" y="4559300"/>
          <p14:tracePt t="20629" x="6553200" y="4559300"/>
          <p14:tracePt t="20644" x="6540500" y="4559300"/>
          <p14:tracePt t="20663" x="6515100" y="4565650"/>
          <p14:tracePt t="20680" x="6496050" y="4565650"/>
          <p14:tracePt t="20697" x="6477000" y="4572000"/>
          <p14:tracePt t="20711" x="6464300" y="4578350"/>
          <p14:tracePt t="20728" x="6451600" y="4578350"/>
          <p14:tracePt t="20745" x="6432550" y="4578350"/>
          <p14:tracePt t="20763" x="6419850" y="4584700"/>
          <p14:tracePt t="20778" x="6407150" y="4591050"/>
          <p14:tracePt t="20796" x="6400800" y="4597400"/>
          <p14:tracePt t="20814" x="6394450" y="4616450"/>
          <p14:tracePt t="20828" x="6388100" y="4629150"/>
          <p14:tracePt t="20845" x="6381750" y="4667250"/>
          <p14:tracePt t="20862" x="6381750" y="4699000"/>
          <p14:tracePt t="20879" x="6381750" y="4730750"/>
          <p14:tracePt t="20897" x="6388100" y="4762500"/>
          <p14:tracePt t="20901" x="6394450" y="4768850"/>
          <p14:tracePt t="20912" x="6400800" y="4781550"/>
          <p14:tracePt t="20929" x="6413500" y="4794250"/>
          <p14:tracePt t="20947" x="6432550" y="4813300"/>
          <p14:tracePt t="20964" x="6457950" y="4819650"/>
          <p14:tracePt t="20968" x="6464300" y="4826000"/>
          <p14:tracePt t="20979" x="6470650" y="4826000"/>
          <p14:tracePt t="20995" x="6502400" y="4826000"/>
          <p14:tracePt t="21013" x="6527800" y="4826000"/>
          <p14:tracePt t="21033" x="6553200" y="4826000"/>
          <p14:tracePt t="21045" x="6572250" y="4819650"/>
          <p14:tracePt t="21052" x="6578600" y="4806950"/>
          <p14:tracePt t="21061" x="6591300" y="4800600"/>
          <p14:tracePt t="21078" x="6604000" y="4787900"/>
          <p14:tracePt t="21097" x="6616700" y="4775200"/>
          <p14:tracePt t="21100" x="6623050" y="4768850"/>
          <p14:tracePt t="21112" x="6623050" y="4762500"/>
          <p14:tracePt t="21129" x="6623050" y="4749800"/>
          <p14:tracePt t="21145" x="6623050" y="4737100"/>
          <p14:tracePt t="21162" x="6616700" y="4724400"/>
          <p14:tracePt t="21168" x="6578600" y="4692650"/>
          <p14:tracePt t="21181" x="6553200" y="4673600"/>
          <p14:tracePt t="21184" x="6546850" y="4673600"/>
          <p14:tracePt t="21197" x="6521450" y="4660900"/>
          <p14:tracePt t="21215" x="6477000" y="4648200"/>
          <p14:tracePt t="21228" x="6451600" y="4635500"/>
          <p14:tracePt t="21245" x="6432550" y="4635500"/>
          <p14:tracePt t="21262" x="6419850" y="4635500"/>
          <p14:tracePt t="21321" x="6419850" y="4641850"/>
          <p14:tracePt t="21333" x="6419850" y="4648200"/>
          <p14:tracePt t="21337" x="6419850" y="4654550"/>
          <p14:tracePt t="21351" x="6419850" y="4660900"/>
          <p14:tracePt t="21362" x="6419850" y="4667250"/>
          <p14:tracePt t="21380" x="6419850" y="4686300"/>
          <p14:tracePt t="21395" x="6419850" y="4705350"/>
          <p14:tracePt t="21413" x="6419850" y="4724400"/>
          <p14:tracePt t="21429" x="6432550" y="4749800"/>
          <p14:tracePt t="21447" x="6451600" y="4775200"/>
          <p14:tracePt t="21462" x="6470650" y="4794250"/>
          <p14:tracePt t="21467" x="6483350" y="4800600"/>
          <p14:tracePt t="21480" x="6502400" y="4813300"/>
          <p14:tracePt t="21497" x="6527800" y="4826000"/>
          <p14:tracePt t="21514" x="6553200" y="4832350"/>
          <p14:tracePt t="21529" x="6584950" y="4838700"/>
          <p14:tracePt t="21546" x="6604000" y="4838700"/>
          <p14:tracePt t="21562" x="6616700" y="4838700"/>
          <p14:tracePt t="21579" x="6629400" y="4838700"/>
          <p14:tracePt t="21630" x="6629400" y="4832350"/>
          <p14:tracePt t="21657" x="6629400" y="4826000"/>
          <p14:tracePt t="21668" x="6629400" y="4819650"/>
          <p14:tracePt t="21676" x="6629400" y="4813300"/>
          <p14:tracePt t="21680" x="6629400" y="4806950"/>
          <p14:tracePt t="21697" x="6629400" y="4794250"/>
          <p14:tracePt t="21712" x="6623050" y="4775200"/>
          <p14:tracePt t="21717" x="6616700" y="4768850"/>
          <p14:tracePt t="21729" x="6610350" y="4762500"/>
          <p14:tracePt t="21746" x="6604000" y="4749800"/>
          <p14:tracePt t="21762" x="6604000" y="4743450"/>
          <p14:tracePt t="21767" x="6597650" y="4737100"/>
          <p14:tracePt t="21901" x="6597650" y="4743450"/>
          <p14:tracePt t="22011" x="6591300" y="4743450"/>
          <p14:tracePt t="22023" x="6584950" y="4743450"/>
          <p14:tracePt t="22036" x="6578600" y="4737100"/>
          <p14:tracePt t="22055" x="6572250" y="4737100"/>
          <p14:tracePt t="22062" x="6572250" y="4730750"/>
          <p14:tracePt t="22079" x="6559550" y="4724400"/>
          <p14:tracePt t="22096" x="6553200" y="4724400"/>
          <p14:tracePt t="22114" x="6546850" y="4730750"/>
          <p14:tracePt t="22129" x="6534150" y="4730750"/>
          <p14:tracePt t="22134" x="6527800" y="4737100"/>
          <p14:tracePt t="22147" x="6521450" y="4743450"/>
          <p14:tracePt t="22163" x="6483350" y="4768850"/>
          <p14:tracePt t="22168" x="6470650" y="4775200"/>
          <p14:tracePt t="22181" x="6451600" y="4787900"/>
          <p14:tracePt t="22196" x="6426200" y="4813300"/>
          <p14:tracePt t="22215" x="6394450" y="4832350"/>
          <p14:tracePt t="22232" x="6369050" y="4845050"/>
          <p14:tracePt t="22247" x="6350000" y="4857750"/>
          <p14:tracePt t="22264" x="6337300" y="4864100"/>
          <p14:tracePt t="22280" x="6330950" y="4870450"/>
          <p14:tracePt t="22285" x="6330950" y="4876800"/>
          <p14:tracePt t="22296" x="6330950" y="4895850"/>
          <p14:tracePt t="22315" x="6330950" y="4921250"/>
          <p14:tracePt t="22330" x="6330950" y="4959350"/>
          <p14:tracePt t="22346" x="6337300" y="5022850"/>
          <p14:tracePt t="22349" x="6337300" y="5029200"/>
          <p14:tracePt t="22364" x="6350000" y="5086350"/>
          <p14:tracePt t="22383" x="6369050" y="5137150"/>
          <p14:tracePt t="22397" x="6388100" y="5168900"/>
          <p14:tracePt t="22413" x="6413500" y="5200650"/>
          <p14:tracePt t="22430" x="6432550" y="5219700"/>
          <p14:tracePt t="22447" x="6445250" y="5226050"/>
          <p14:tracePt t="22464" x="6464300" y="5232400"/>
          <p14:tracePt t="22480" x="6477000" y="5232400"/>
          <p14:tracePt t="22497" x="6502400" y="5232400"/>
          <p14:tracePt t="22513" x="6527800" y="5219700"/>
          <p14:tracePt t="22515" x="6527800" y="5213350"/>
          <p14:tracePt t="22530" x="6546850" y="5194300"/>
          <p14:tracePt t="22533" x="6553200" y="5187950"/>
          <p14:tracePt t="22549" x="6572250" y="5149850"/>
          <p14:tracePt t="22553" x="6572250" y="5130800"/>
          <p14:tracePt t="22563" x="6578600" y="5105400"/>
          <p14:tracePt t="22569" x="6578600" y="5086350"/>
          <p14:tracePt t="22581" x="6578600" y="5048250"/>
          <p14:tracePt t="22599" x="6572250" y="4997450"/>
          <p14:tracePt t="22613" x="6559550" y="4953000"/>
          <p14:tracePt t="22631" x="6540500" y="4908550"/>
          <p14:tracePt t="22647" x="6527800" y="4876800"/>
          <p14:tracePt t="22664" x="6502400" y="4845050"/>
          <p14:tracePt t="22680" x="6489700" y="4832350"/>
          <p14:tracePt t="22697" x="6483350" y="4819650"/>
          <p14:tracePt t="22714" x="6477000" y="4806950"/>
          <p14:tracePt t="28522" x="6457950" y="4806950"/>
          <p14:tracePt t="28525" x="6438900" y="4813300"/>
          <p14:tracePt t="28536" x="6223000" y="4876800"/>
          <p14:tracePt t="28553" x="5778500" y="5010150"/>
          <p14:tracePt t="28569" x="5359400" y="5118100"/>
          <p14:tracePt t="28575" x="5187950" y="5162550"/>
          <p14:tracePt t="28586" x="4921250" y="5232400"/>
          <p14:tracePt t="28590" x="4794250" y="5257800"/>
          <p14:tracePt t="28604" x="4629150" y="5308600"/>
          <p14:tracePt t="28619" x="4597400" y="5308600"/>
          <p14:tracePt t="29090" x="4578350" y="5308600"/>
          <p14:tracePt t="29093" x="4565650" y="5308600"/>
          <p14:tracePt t="29104" x="4514850" y="5308600"/>
          <p14:tracePt t="29120" x="4178300" y="5270500"/>
          <p14:tracePt t="29136" x="3505200" y="5194300"/>
          <p14:tracePt t="29153" x="2857500" y="5187950"/>
          <p14:tracePt t="29158" x="2647950" y="5187950"/>
          <p14:tracePt t="29170" x="2324100" y="5168900"/>
          <p14:tracePt t="29186" x="2000250" y="5124450"/>
          <p14:tracePt t="29204" x="1625600" y="5035550"/>
          <p14:tracePt t="29221" x="1308100" y="4959350"/>
          <p14:tracePt t="29239" x="660400" y="4806950"/>
          <p14:tracePt t="29242" x="495300" y="47625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04252-B4AE-86F6-F81D-628C9E7ED178}"/>
              </a:ext>
            </a:extLst>
          </p:cNvPr>
          <p:cNvSpPr>
            <a:spLocks noGrp="1"/>
          </p:cNvSpPr>
          <p:nvPr>
            <p:ph type="title"/>
          </p:nvPr>
        </p:nvSpPr>
        <p:spPr/>
        <p:txBody>
          <a:bodyPr/>
          <a:lstStyle/>
          <a:p>
            <a:r>
              <a:rPr lang="es-ES" dirty="0"/>
              <a:t>Ejemplo del Laberinto</a:t>
            </a:r>
            <a:br>
              <a:rPr lang="es-ES" dirty="0"/>
            </a:br>
            <a:endParaRPr lang="es-ES" dirty="0"/>
          </a:p>
        </p:txBody>
      </p:sp>
      <p:pic>
        <p:nvPicPr>
          <p:cNvPr id="5" name="Imagen 4">
            <a:extLst>
              <a:ext uri="{FF2B5EF4-FFF2-40B4-BE49-F238E27FC236}">
                <a16:creationId xmlns:a16="http://schemas.microsoft.com/office/drawing/2014/main" id="{7237E4E4-9BCF-555E-7CD3-41C477EBB71C}"/>
              </a:ext>
            </a:extLst>
          </p:cNvPr>
          <p:cNvPicPr>
            <a:picLocks noChangeAspect="1"/>
          </p:cNvPicPr>
          <p:nvPr/>
        </p:nvPicPr>
        <p:blipFill>
          <a:blip r:embed="rId7"/>
          <a:stretch>
            <a:fillRect/>
          </a:stretch>
        </p:blipFill>
        <p:spPr>
          <a:xfrm>
            <a:off x="598714" y="1608364"/>
            <a:ext cx="6003682" cy="4525735"/>
          </a:xfrm>
          <a:prstGeom prst="rect">
            <a:avLst/>
          </a:prstGeom>
        </p:spPr>
      </p:pic>
      <p:sp>
        <p:nvSpPr>
          <p:cNvPr id="6" name="Rectángulo 5">
            <a:extLst>
              <a:ext uri="{FF2B5EF4-FFF2-40B4-BE49-F238E27FC236}">
                <a16:creationId xmlns:a16="http://schemas.microsoft.com/office/drawing/2014/main" id="{66B4FC09-87B6-4281-C7EF-21FD4A397B3A}"/>
              </a:ext>
            </a:extLst>
          </p:cNvPr>
          <p:cNvSpPr/>
          <p:nvPr/>
        </p:nvSpPr>
        <p:spPr>
          <a:xfrm>
            <a:off x="4082144" y="5663780"/>
            <a:ext cx="492190" cy="453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0EF8A43B-7F42-1C70-1998-431B59294DFD}"/>
              </a:ext>
            </a:extLst>
          </p:cNvPr>
          <p:cNvPicPr>
            <a:picLocks noChangeAspect="1"/>
          </p:cNvPicPr>
          <p:nvPr/>
        </p:nvPicPr>
        <p:blipFill>
          <a:blip r:embed="rId8"/>
          <a:stretch>
            <a:fillRect/>
          </a:stretch>
        </p:blipFill>
        <p:spPr>
          <a:xfrm>
            <a:off x="6882412" y="2850159"/>
            <a:ext cx="2569919" cy="3267468"/>
          </a:xfrm>
          <a:prstGeom prst="rect">
            <a:avLst/>
          </a:prstGeom>
        </p:spPr>
      </p:pic>
      <p:pic>
        <p:nvPicPr>
          <p:cNvPr id="12" name="Imagen 11">
            <a:extLst>
              <a:ext uri="{FF2B5EF4-FFF2-40B4-BE49-F238E27FC236}">
                <a16:creationId xmlns:a16="http://schemas.microsoft.com/office/drawing/2014/main" id="{FC7F7754-92F8-1018-2E17-403AE26FD469}"/>
              </a:ext>
            </a:extLst>
          </p:cNvPr>
          <p:cNvPicPr>
            <a:picLocks noChangeAspect="1"/>
          </p:cNvPicPr>
          <p:nvPr/>
        </p:nvPicPr>
        <p:blipFill>
          <a:blip r:embed="rId9"/>
          <a:stretch>
            <a:fillRect/>
          </a:stretch>
        </p:blipFill>
        <p:spPr>
          <a:xfrm>
            <a:off x="4097310" y="5676899"/>
            <a:ext cx="477024" cy="448964"/>
          </a:xfrm>
          <a:prstGeom prst="rect">
            <a:avLst/>
          </a:prstGeom>
        </p:spPr>
      </p:pic>
      <p:grpSp>
        <p:nvGrpSpPr>
          <p:cNvPr id="46" name="Grupo 45">
            <a:extLst>
              <a:ext uri="{FF2B5EF4-FFF2-40B4-BE49-F238E27FC236}">
                <a16:creationId xmlns:a16="http://schemas.microsoft.com/office/drawing/2014/main" id="{390AA60E-8C0D-293F-E3E6-670619498860}"/>
              </a:ext>
            </a:extLst>
          </p:cNvPr>
          <p:cNvGrpSpPr/>
          <p:nvPr/>
        </p:nvGrpSpPr>
        <p:grpSpPr>
          <a:xfrm>
            <a:off x="886691" y="2012389"/>
            <a:ext cx="3491345" cy="3510956"/>
            <a:chOff x="886691" y="2012389"/>
            <a:chExt cx="3491345" cy="3510956"/>
          </a:xfrm>
        </p:grpSpPr>
        <p:cxnSp>
          <p:nvCxnSpPr>
            <p:cNvPr id="14" name="Conector recto de flecha 13">
              <a:extLst>
                <a:ext uri="{FF2B5EF4-FFF2-40B4-BE49-F238E27FC236}">
                  <a16:creationId xmlns:a16="http://schemas.microsoft.com/office/drawing/2014/main" id="{DBA04AA9-77A6-FB76-F069-F0687A250EE6}"/>
                </a:ext>
              </a:extLst>
            </p:cNvPr>
            <p:cNvCxnSpPr/>
            <p:nvPr/>
          </p:nvCxnSpPr>
          <p:spPr>
            <a:xfrm flipV="1">
              <a:off x="4359564" y="3796145"/>
              <a:ext cx="0" cy="172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6D517FF-BCA2-14C8-2389-A8B0A5DC51DA}"/>
                </a:ext>
              </a:extLst>
            </p:cNvPr>
            <p:cNvCxnSpPr/>
            <p:nvPr/>
          </p:nvCxnSpPr>
          <p:spPr>
            <a:xfrm flipH="1">
              <a:off x="2392218" y="3796145"/>
              <a:ext cx="19858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41363F3-A528-F42F-920B-5B44A2D79131}"/>
                </a:ext>
              </a:extLst>
            </p:cNvPr>
            <p:cNvCxnSpPr/>
            <p:nvPr/>
          </p:nvCxnSpPr>
          <p:spPr>
            <a:xfrm flipV="1">
              <a:off x="2392218" y="2012389"/>
              <a:ext cx="0" cy="1783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BF705E84-F20D-ACEC-E883-8E251C1B61D5}"/>
                </a:ext>
              </a:extLst>
            </p:cNvPr>
            <p:cNvCxnSpPr/>
            <p:nvPr/>
          </p:nvCxnSpPr>
          <p:spPr>
            <a:xfrm flipH="1">
              <a:off x="886691" y="2012389"/>
              <a:ext cx="15055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7" name="Grupo 46">
            <a:extLst>
              <a:ext uri="{FF2B5EF4-FFF2-40B4-BE49-F238E27FC236}">
                <a16:creationId xmlns:a16="http://schemas.microsoft.com/office/drawing/2014/main" id="{6BD96010-C858-DE71-848B-A30694F844DC}"/>
              </a:ext>
            </a:extLst>
          </p:cNvPr>
          <p:cNvGrpSpPr/>
          <p:nvPr/>
        </p:nvGrpSpPr>
        <p:grpSpPr>
          <a:xfrm>
            <a:off x="886691" y="2027382"/>
            <a:ext cx="3491345" cy="3826268"/>
            <a:chOff x="886691" y="2027382"/>
            <a:chExt cx="3491345" cy="3826268"/>
          </a:xfrm>
        </p:grpSpPr>
        <p:cxnSp>
          <p:nvCxnSpPr>
            <p:cNvPr id="22" name="Conector recto de flecha 21">
              <a:extLst>
                <a:ext uri="{FF2B5EF4-FFF2-40B4-BE49-F238E27FC236}">
                  <a16:creationId xmlns:a16="http://schemas.microsoft.com/office/drawing/2014/main" id="{297F32A4-F0C5-D9E1-8949-D777F86559A4}"/>
                </a:ext>
              </a:extLst>
            </p:cNvPr>
            <p:cNvCxnSpPr/>
            <p:nvPr/>
          </p:nvCxnSpPr>
          <p:spPr>
            <a:xfrm flipH="1">
              <a:off x="2835564" y="5853650"/>
              <a:ext cx="103447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D57B8BD-41E3-F38D-4B76-C851B8C963E4}"/>
                </a:ext>
              </a:extLst>
            </p:cNvPr>
            <p:cNvCxnSpPr>
              <a:cxnSpLocks/>
            </p:cNvCxnSpPr>
            <p:nvPr/>
          </p:nvCxnSpPr>
          <p:spPr>
            <a:xfrm flipV="1">
              <a:off x="2835564" y="4221018"/>
              <a:ext cx="0" cy="16326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C3669FC2-C5DB-3ED6-9B26-816CF20C136A}"/>
                </a:ext>
              </a:extLst>
            </p:cNvPr>
            <p:cNvCxnSpPr>
              <a:cxnSpLocks/>
            </p:cNvCxnSpPr>
            <p:nvPr/>
          </p:nvCxnSpPr>
          <p:spPr>
            <a:xfrm>
              <a:off x="2835564" y="4221018"/>
              <a:ext cx="56341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B856A957-89C4-72D5-F3D2-F6F5AC3943ED}"/>
                </a:ext>
              </a:extLst>
            </p:cNvPr>
            <p:cNvCxnSpPr>
              <a:cxnSpLocks/>
            </p:cNvCxnSpPr>
            <p:nvPr/>
          </p:nvCxnSpPr>
          <p:spPr>
            <a:xfrm flipV="1">
              <a:off x="3398982" y="3352800"/>
              <a:ext cx="0" cy="86821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EFB3BEC-73CE-5449-0201-CD0D7CEDE245}"/>
                </a:ext>
              </a:extLst>
            </p:cNvPr>
            <p:cNvCxnSpPr>
              <a:cxnSpLocks/>
            </p:cNvCxnSpPr>
            <p:nvPr/>
          </p:nvCxnSpPr>
          <p:spPr>
            <a:xfrm>
              <a:off x="3398982" y="3329709"/>
              <a:ext cx="97905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E83CF7C2-4A31-2B83-ED9A-988B519E851E}"/>
                </a:ext>
              </a:extLst>
            </p:cNvPr>
            <p:cNvCxnSpPr>
              <a:cxnSpLocks/>
            </p:cNvCxnSpPr>
            <p:nvPr/>
          </p:nvCxnSpPr>
          <p:spPr>
            <a:xfrm flipV="1">
              <a:off x="4359564" y="2461491"/>
              <a:ext cx="0" cy="86821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D5940F1C-F6CE-3FE3-B338-72C2232BCF2B}"/>
                </a:ext>
              </a:extLst>
            </p:cNvPr>
            <p:cNvCxnSpPr>
              <a:cxnSpLocks/>
            </p:cNvCxnSpPr>
            <p:nvPr/>
          </p:nvCxnSpPr>
          <p:spPr>
            <a:xfrm flipH="1">
              <a:off x="2392218" y="2445432"/>
              <a:ext cx="1967346" cy="160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099F44FE-7CBD-FF21-A5AB-B521300048F3}"/>
                </a:ext>
              </a:extLst>
            </p:cNvPr>
            <p:cNvCxnSpPr>
              <a:cxnSpLocks/>
            </p:cNvCxnSpPr>
            <p:nvPr/>
          </p:nvCxnSpPr>
          <p:spPr>
            <a:xfrm flipV="1">
              <a:off x="2350655" y="2027382"/>
              <a:ext cx="0" cy="43410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47B4F92-DF27-36F5-CD59-1D8492299B11}"/>
                </a:ext>
              </a:extLst>
            </p:cNvPr>
            <p:cNvCxnSpPr>
              <a:cxnSpLocks/>
            </p:cNvCxnSpPr>
            <p:nvPr/>
          </p:nvCxnSpPr>
          <p:spPr>
            <a:xfrm flipH="1">
              <a:off x="886691" y="2038674"/>
              <a:ext cx="146396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D01D066A-3BB4-5FE0-09F6-1221802FCFCE}"/>
              </a:ext>
            </a:extLst>
          </p:cNvPr>
          <p:cNvSpPr txBox="1"/>
          <p:nvPr/>
        </p:nvSpPr>
        <p:spPr>
          <a:xfrm>
            <a:off x="6882412" y="2013603"/>
            <a:ext cx="2569919" cy="461665"/>
          </a:xfrm>
          <a:prstGeom prst="rect">
            <a:avLst/>
          </a:prstGeom>
          <a:solidFill>
            <a:schemeClr val="accent1">
              <a:lumMod val="40000"/>
              <a:lumOff val="60000"/>
              <a:alpha val="50000"/>
            </a:schemeClr>
          </a:solidFill>
        </p:spPr>
        <p:txBody>
          <a:bodyPr wrap="square" rtlCol="0">
            <a:spAutoFit/>
          </a:bodyPr>
          <a:lstStyle/>
          <a:p>
            <a:r>
              <a:rPr lang="es-ES" sz="2400" b="1" dirty="0">
                <a:solidFill>
                  <a:srgbClr val="FF0000"/>
                </a:solidFill>
                <a:latin typeface="Arial Narrow" panose="020B0606020202030204" pitchFamily="34" charset="0"/>
              </a:rPr>
              <a:t>¿Qué camino elige?</a:t>
            </a:r>
          </a:p>
        </p:txBody>
      </p:sp>
      <p:sp>
        <p:nvSpPr>
          <p:cNvPr id="43" name="Marcador de pie de página 3">
            <a:extLst>
              <a:ext uri="{FF2B5EF4-FFF2-40B4-BE49-F238E27FC236}">
                <a16:creationId xmlns:a16="http://schemas.microsoft.com/office/drawing/2014/main" id="{F945435E-F735-0766-BC84-A1A9D239096B}"/>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44" name="Imagen 43" descr="Imagen que contiene Logotipo&#10;&#10;Descripción generada automáticamente">
            <a:extLst>
              <a:ext uri="{FF2B5EF4-FFF2-40B4-BE49-F238E27FC236}">
                <a16:creationId xmlns:a16="http://schemas.microsoft.com/office/drawing/2014/main" id="{79280FB7-1747-0B95-AEE3-C0FF55D257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45" name="Marcador de número de diapositiva 44">
            <a:extLst>
              <a:ext uri="{FF2B5EF4-FFF2-40B4-BE49-F238E27FC236}">
                <a16:creationId xmlns:a16="http://schemas.microsoft.com/office/drawing/2014/main" id="{04DFE0AE-EC90-EFD1-A890-16856B0211DD}"/>
              </a:ext>
            </a:extLst>
          </p:cNvPr>
          <p:cNvSpPr>
            <a:spLocks noGrp="1"/>
          </p:cNvSpPr>
          <p:nvPr>
            <p:ph type="sldNum" sz="quarter" idx="12"/>
          </p:nvPr>
        </p:nvSpPr>
        <p:spPr/>
        <p:txBody>
          <a:bodyPr/>
          <a:lstStyle/>
          <a:p>
            <a:fld id="{19590046-DA73-4BBF-84B5-C08E6F75191A}" type="slidenum">
              <a:rPr lang="en-US" smtClean="0"/>
              <a:t>3</a:t>
            </a:fld>
            <a:endParaRPr lang="en-US"/>
          </a:p>
        </p:txBody>
      </p:sp>
      <p:pic>
        <p:nvPicPr>
          <p:cNvPr id="57" name="Audio 56">
            <a:hlinkClick r:id="" action="ppaction://media"/>
            <a:extLst>
              <a:ext uri="{FF2B5EF4-FFF2-40B4-BE49-F238E27FC236}">
                <a16:creationId xmlns:a16="http://schemas.microsoft.com/office/drawing/2014/main" id="{267C0C8C-5A83-EEB2-91B8-A4EC67E6325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366500" y="6032500"/>
            <a:ext cx="609600" cy="609600"/>
          </a:xfrm>
          <a:prstGeom prst="rect">
            <a:avLst/>
          </a:prstGeom>
        </p:spPr>
      </p:pic>
    </p:spTree>
    <p:custDataLst>
      <p:tags r:id="rId2"/>
    </p:custDataLst>
    <p:extLst>
      <p:ext uri="{BB962C8B-B14F-4D97-AF65-F5344CB8AC3E}">
        <p14:creationId xmlns:p14="http://schemas.microsoft.com/office/powerpoint/2010/main" val="277576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464"/>
    </mc:Choice>
    <mc:Fallback>
      <p:transition spd="slow" advTm="1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p:txBody>
          <a:bodyPr/>
          <a:lstStyle/>
          <a:p>
            <a:r>
              <a:rPr lang="es-ES" dirty="0"/>
              <a:t>Dilema Exploración-Explotación</a:t>
            </a:r>
            <a:br>
              <a:rPr lang="es-ES" dirty="0"/>
            </a:br>
            <a:endParaRPr lang="es-ES" dirty="0"/>
          </a:p>
        </p:txBody>
      </p:sp>
      <p:sp>
        <p:nvSpPr>
          <p:cNvPr id="4" name="Marcador de contenido 2">
            <a:extLst>
              <a:ext uri="{FF2B5EF4-FFF2-40B4-BE49-F238E27FC236}">
                <a16:creationId xmlns:a16="http://schemas.microsoft.com/office/drawing/2014/main" id="{02F26343-9630-6364-BE93-5AB91CE515A5}"/>
              </a:ext>
            </a:extLst>
          </p:cNvPr>
          <p:cNvSpPr>
            <a:spLocks noGrp="1"/>
          </p:cNvSpPr>
          <p:nvPr>
            <p:ph idx="1"/>
          </p:nvPr>
        </p:nvSpPr>
        <p:spPr>
          <a:xfrm>
            <a:off x="1028701" y="2189612"/>
            <a:ext cx="5067299" cy="1239388"/>
          </a:xfrm>
        </p:spPr>
        <p:txBody>
          <a:bodyPr>
            <a:normAutofit/>
          </a:bodyPr>
          <a:lstStyle/>
          <a:p>
            <a:pPr algn="just"/>
            <a:r>
              <a:rPr lang="es-ES" dirty="0">
                <a:latin typeface="Arial Narrow" panose="020B0606020202030204" pitchFamily="34" charset="0"/>
              </a:rPr>
              <a:t>El dilema de la exploración-explotación consiste en definir cuánto le dedica el agente a la exploración y cuánto a explotar lo que ya ha aprendido.</a:t>
            </a:r>
          </a:p>
          <a:p>
            <a:pPr algn="just"/>
            <a:endParaRPr lang="es-ES" dirty="0"/>
          </a:p>
        </p:txBody>
      </p:sp>
      <p:sp>
        <p:nvSpPr>
          <p:cNvPr id="5" name="Marcador de contenido 2">
            <a:extLst>
              <a:ext uri="{FF2B5EF4-FFF2-40B4-BE49-F238E27FC236}">
                <a16:creationId xmlns:a16="http://schemas.microsoft.com/office/drawing/2014/main" id="{AB6248AB-02E7-4F74-60A9-78336D3925E9}"/>
              </a:ext>
            </a:extLst>
          </p:cNvPr>
          <p:cNvSpPr txBox="1">
            <a:spLocks/>
          </p:cNvSpPr>
          <p:nvPr/>
        </p:nvSpPr>
        <p:spPr>
          <a:xfrm>
            <a:off x="1028700" y="3606224"/>
            <a:ext cx="5067299" cy="12393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este ejemplo se ha propuesto fijar un porcentaje de explotación inicial (p = 0,7) que aumenta en proporción al número de épocas de entrenamiento.</a:t>
            </a:r>
          </a:p>
          <a:p>
            <a:pPr algn="just"/>
            <a:endParaRPr lang="es-ES" dirty="0"/>
          </a:p>
        </p:txBody>
      </p:sp>
      <p:pic>
        <p:nvPicPr>
          <p:cNvPr id="9" name="Imagen 8">
            <a:extLst>
              <a:ext uri="{FF2B5EF4-FFF2-40B4-BE49-F238E27FC236}">
                <a16:creationId xmlns:a16="http://schemas.microsoft.com/office/drawing/2014/main" id="{F9F92E74-A614-8914-DFE5-A67C349A0090}"/>
              </a:ext>
            </a:extLst>
          </p:cNvPr>
          <p:cNvPicPr>
            <a:picLocks noChangeAspect="1"/>
          </p:cNvPicPr>
          <p:nvPr/>
        </p:nvPicPr>
        <p:blipFill>
          <a:blip r:embed="rId6"/>
          <a:stretch>
            <a:fillRect/>
          </a:stretch>
        </p:blipFill>
        <p:spPr>
          <a:xfrm>
            <a:off x="6755101" y="1653599"/>
            <a:ext cx="4962525" cy="3905250"/>
          </a:xfrm>
          <a:prstGeom prst="rect">
            <a:avLst/>
          </a:prstGeom>
        </p:spPr>
      </p:pic>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67AF8B97-F8AA-08DE-48AA-83D5C8B73464}"/>
                  </a:ext>
                </a:extLst>
              </p:cNvPr>
              <p:cNvSpPr txBox="1"/>
              <p:nvPr/>
            </p:nvSpPr>
            <p:spPr>
              <a:xfrm>
                <a:off x="1642142" y="5104626"/>
                <a:ext cx="39724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𝑝</m:t>
                          </m:r>
                        </m:e>
                        <m:sup>
                          <m:r>
                            <a:rPr lang="es-ES" b="0" i="1" smtClean="0">
                              <a:latin typeface="Cambria Math" panose="02040503050406030204" pitchFamily="18" charset="0"/>
                            </a:rPr>
                            <m:t>′</m:t>
                          </m:r>
                        </m:sup>
                      </m:sSup>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1−</m:t>
                          </m:r>
                          <m:r>
                            <a:rPr lang="es-ES" b="0" i="1" smtClean="0">
                              <a:latin typeface="Cambria Math" panose="02040503050406030204" pitchFamily="18" charset="0"/>
                            </a:rPr>
                            <m:t>𝑝</m:t>
                          </m:r>
                        </m:e>
                      </m:d>
                      <m:r>
                        <a:rPr lang="es-ES" b="0" i="1" smtClean="0">
                          <a:latin typeface="Cambria Math" panose="02040503050406030204" pitchFamily="18" charset="0"/>
                        </a:rPr>
                        <m:t>(</m:t>
                      </m:r>
                      <m:r>
                        <a:rPr lang="es-ES" b="0" i="1" smtClean="0">
                          <a:latin typeface="Cambria Math" panose="02040503050406030204" pitchFamily="18" charset="0"/>
                        </a:rPr>
                        <m:t>𝑒𝑝𝑜𝑐h</m:t>
                      </m:r>
                      <m:r>
                        <a:rPr lang="es-ES" b="0" i="1" smtClean="0">
                          <a:latin typeface="Cambria Math" panose="02040503050406030204" pitchFamily="18" charset="0"/>
                        </a:rPr>
                        <m:t>/</m:t>
                      </m:r>
                      <m:r>
                        <a:rPr lang="es-ES" b="0" i="1" smtClean="0">
                          <a:latin typeface="Cambria Math" panose="02040503050406030204" pitchFamily="18" charset="0"/>
                        </a:rPr>
                        <m:t>𝑡𝑜𝑡𝑎𝑙</m:t>
                      </m:r>
                      <m:r>
                        <a:rPr lang="es-ES" b="0" i="1" smtClean="0">
                          <a:latin typeface="Cambria Math" panose="02040503050406030204" pitchFamily="18" charset="0"/>
                        </a:rPr>
                        <m:t>_</m:t>
                      </m:r>
                      <m:r>
                        <a:rPr lang="es-ES" b="0" i="1" smtClean="0">
                          <a:latin typeface="Cambria Math" panose="02040503050406030204" pitchFamily="18" charset="0"/>
                        </a:rPr>
                        <m:t>𝑒𝑝𝑜𝑐h𝑠</m:t>
                      </m:r>
                      <m:r>
                        <a:rPr lang="es-ES" b="0" i="1" smtClean="0">
                          <a:latin typeface="Cambria Math" panose="02040503050406030204" pitchFamily="18" charset="0"/>
                        </a:rPr>
                        <m:t>) </m:t>
                      </m:r>
                    </m:oMath>
                  </m:oMathPara>
                </a14:m>
                <a:endParaRPr lang="es-ES" dirty="0"/>
              </a:p>
            </p:txBody>
          </p:sp>
        </mc:Choice>
        <mc:Fallback>
          <p:sp>
            <p:nvSpPr>
              <p:cNvPr id="10" name="CuadroTexto 9">
                <a:extLst>
                  <a:ext uri="{FF2B5EF4-FFF2-40B4-BE49-F238E27FC236}">
                    <a16:creationId xmlns:a16="http://schemas.microsoft.com/office/drawing/2014/main" id="{67AF8B97-F8AA-08DE-48AA-83D5C8B73464}"/>
                  </a:ext>
                </a:extLst>
              </p:cNvPr>
              <p:cNvSpPr txBox="1">
                <a:spLocks noRot="1" noChangeAspect="1" noMove="1" noResize="1" noEditPoints="1" noAdjustHandles="1" noChangeArrowheads="1" noChangeShapeType="1" noTextEdit="1"/>
              </p:cNvSpPr>
              <p:nvPr/>
            </p:nvSpPr>
            <p:spPr>
              <a:xfrm>
                <a:off x="1642142" y="5104626"/>
                <a:ext cx="3972498" cy="276999"/>
              </a:xfrm>
              <a:prstGeom prst="rect">
                <a:avLst/>
              </a:prstGeom>
              <a:blipFill>
                <a:blip r:embed="rId7"/>
                <a:stretch>
                  <a:fillRect l="-920" r="-307" b="-34783"/>
                </a:stretch>
              </a:blipFill>
            </p:spPr>
            <p:txBody>
              <a:bodyPr/>
              <a:lstStyle/>
              <a:p>
                <a:r>
                  <a:rPr lang="es-ES">
                    <a:noFill/>
                  </a:rPr>
                  <a:t> </a:t>
                </a:r>
              </a:p>
            </p:txBody>
          </p:sp>
        </mc:Fallback>
      </mc:AlternateContent>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4</a:t>
            </a:fld>
            <a:endParaRPr lang="en-US"/>
          </a:p>
        </p:txBody>
      </p:sp>
      <p:pic>
        <p:nvPicPr>
          <p:cNvPr id="28" name="Audio 27">
            <a:hlinkClick r:id="" action="ppaction://media"/>
            <a:extLst>
              <a:ext uri="{FF2B5EF4-FFF2-40B4-BE49-F238E27FC236}">
                <a16:creationId xmlns:a16="http://schemas.microsoft.com/office/drawing/2014/main" id="{984CA7B7-FAE7-A158-1048-57A143BB070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1900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123"/>
    </mc:Choice>
    <mc:Fallback>
      <p:transition spd="slow" advTm="2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p:txBody>
          <a:bodyPr/>
          <a:lstStyle/>
          <a:p>
            <a:r>
              <a:rPr lang="es-ES" dirty="0"/>
              <a:t>Definición de estados y acciones</a:t>
            </a:r>
            <a:br>
              <a:rPr lang="es-ES" dirty="0"/>
            </a:br>
            <a:endParaRPr lang="es-ES" dirty="0"/>
          </a:p>
        </p:txBody>
      </p:sp>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5</a:t>
            </a:fld>
            <a:endParaRPr lang="en-US"/>
          </a:p>
        </p:txBody>
      </p:sp>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7" name="Marcador de contenido 2">
            <a:extLst>
              <a:ext uri="{FF2B5EF4-FFF2-40B4-BE49-F238E27FC236}">
                <a16:creationId xmlns:a16="http://schemas.microsoft.com/office/drawing/2014/main" id="{B50FB5E3-281D-C0D3-CDAA-0DC457446154}"/>
              </a:ext>
            </a:extLst>
          </p:cNvPr>
          <p:cNvSpPr>
            <a:spLocks noGrp="1"/>
          </p:cNvSpPr>
          <p:nvPr>
            <p:ph idx="1"/>
          </p:nvPr>
        </p:nvSpPr>
        <p:spPr>
          <a:xfrm>
            <a:off x="718457" y="2117188"/>
            <a:ext cx="5377543" cy="804290"/>
          </a:xfrm>
        </p:spPr>
        <p:txBody>
          <a:bodyPr>
            <a:normAutofit/>
          </a:bodyPr>
          <a:lstStyle/>
          <a:p>
            <a:pPr algn="just"/>
            <a:r>
              <a:rPr lang="es-ES" sz="1700" dirty="0">
                <a:latin typeface="Arial Narrow" panose="020B0606020202030204" pitchFamily="34" charset="0"/>
              </a:rPr>
              <a:t>En nuestro juego, el agente podrá moverse en cuatro direcciones: arriba, abajo, derecha e izquierda.</a:t>
            </a:r>
          </a:p>
          <a:p>
            <a:pPr algn="just"/>
            <a:endParaRPr lang="es-ES" dirty="0"/>
          </a:p>
        </p:txBody>
      </p:sp>
      <p:pic>
        <p:nvPicPr>
          <p:cNvPr id="8" name="Imagen 7">
            <a:extLst>
              <a:ext uri="{FF2B5EF4-FFF2-40B4-BE49-F238E27FC236}">
                <a16:creationId xmlns:a16="http://schemas.microsoft.com/office/drawing/2014/main" id="{83369690-51B9-04C6-1260-3B7C81356794}"/>
              </a:ext>
            </a:extLst>
          </p:cNvPr>
          <p:cNvPicPr>
            <a:picLocks noChangeAspect="1"/>
          </p:cNvPicPr>
          <p:nvPr/>
        </p:nvPicPr>
        <p:blipFill>
          <a:blip r:embed="rId7"/>
          <a:stretch>
            <a:fillRect/>
          </a:stretch>
        </p:blipFill>
        <p:spPr>
          <a:xfrm>
            <a:off x="6642508" y="2117188"/>
            <a:ext cx="5014502" cy="3780065"/>
          </a:xfrm>
          <a:prstGeom prst="rect">
            <a:avLst/>
          </a:prstGeom>
        </p:spPr>
      </p:pic>
      <p:sp>
        <p:nvSpPr>
          <p:cNvPr id="14" name="Marcador de contenido 2">
            <a:extLst>
              <a:ext uri="{FF2B5EF4-FFF2-40B4-BE49-F238E27FC236}">
                <a16:creationId xmlns:a16="http://schemas.microsoft.com/office/drawing/2014/main" id="{657A2AD8-284F-523A-4AAF-01FF4D75F27E}"/>
              </a:ext>
            </a:extLst>
          </p:cNvPr>
          <p:cNvSpPr txBox="1">
            <a:spLocks/>
          </p:cNvSpPr>
          <p:nvPr/>
        </p:nvSpPr>
        <p:spPr>
          <a:xfrm>
            <a:off x="718456" y="2921478"/>
            <a:ext cx="5377543" cy="1744518"/>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El agente no podrá salirse de los límites del mapa, sin embargo, podrá moverse a través de las paredes si la recompensa de esa acción en la Q-table es superior a las demás.</a:t>
            </a:r>
          </a:p>
          <a:p>
            <a:pPr algn="just"/>
            <a:r>
              <a:rPr lang="es-ES" dirty="0">
                <a:latin typeface="Arial Narrow" panose="020B0606020202030204" pitchFamily="34" charset="0"/>
              </a:rPr>
              <a:t>Esto no ocurre nunca ya que siempre existe un camino libre que llega hasta la meta.</a:t>
            </a:r>
          </a:p>
          <a:p>
            <a:pPr algn="just"/>
            <a:endParaRPr lang="es-ES" dirty="0"/>
          </a:p>
        </p:txBody>
      </p:sp>
      <p:sp>
        <p:nvSpPr>
          <p:cNvPr id="15" name="Marcador de contenido 2">
            <a:extLst>
              <a:ext uri="{FF2B5EF4-FFF2-40B4-BE49-F238E27FC236}">
                <a16:creationId xmlns:a16="http://schemas.microsoft.com/office/drawing/2014/main" id="{C83D60E7-91D2-EE0D-5F3C-8231AB13CCC5}"/>
              </a:ext>
            </a:extLst>
          </p:cNvPr>
          <p:cNvSpPr txBox="1">
            <a:spLocks/>
          </p:cNvSpPr>
          <p:nvPr/>
        </p:nvSpPr>
        <p:spPr>
          <a:xfrm>
            <a:off x="718456" y="4791099"/>
            <a:ext cx="5377543" cy="11061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Los estados de los que se compone el juego son cada una de las casillas del mapa. De esta forma, al realizar una acción, el agente se moverá de estado y, por tanto, de casilla.</a:t>
            </a:r>
          </a:p>
          <a:p>
            <a:pPr algn="just"/>
            <a:endParaRPr lang="es-ES" dirty="0"/>
          </a:p>
        </p:txBody>
      </p:sp>
      <p:pic>
        <p:nvPicPr>
          <p:cNvPr id="18" name="Imagen 17">
            <a:extLst>
              <a:ext uri="{FF2B5EF4-FFF2-40B4-BE49-F238E27FC236}">
                <a16:creationId xmlns:a16="http://schemas.microsoft.com/office/drawing/2014/main" id="{E44AE07A-53C3-6D90-E7E7-1B596A7B8294}"/>
              </a:ext>
            </a:extLst>
          </p:cNvPr>
          <p:cNvPicPr>
            <a:picLocks noChangeAspect="1"/>
          </p:cNvPicPr>
          <p:nvPr/>
        </p:nvPicPr>
        <p:blipFill>
          <a:blip r:embed="rId8"/>
          <a:stretch>
            <a:fillRect/>
          </a:stretch>
        </p:blipFill>
        <p:spPr>
          <a:xfrm>
            <a:off x="9565625" y="5147134"/>
            <a:ext cx="418713" cy="394083"/>
          </a:xfrm>
          <a:prstGeom prst="rect">
            <a:avLst/>
          </a:prstGeom>
        </p:spPr>
      </p:pic>
      <p:cxnSp>
        <p:nvCxnSpPr>
          <p:cNvPr id="20" name="Conector recto de flecha 19">
            <a:extLst>
              <a:ext uri="{FF2B5EF4-FFF2-40B4-BE49-F238E27FC236}">
                <a16:creationId xmlns:a16="http://schemas.microsoft.com/office/drawing/2014/main" id="{805E9AF8-B6EB-48A8-369C-B15379D419DA}"/>
              </a:ext>
            </a:extLst>
          </p:cNvPr>
          <p:cNvCxnSpPr/>
          <p:nvPr/>
        </p:nvCxnSpPr>
        <p:spPr>
          <a:xfrm flipV="1">
            <a:off x="9774982" y="4865913"/>
            <a:ext cx="0" cy="3639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04F9A6C2-4E14-0C5A-87C6-BEA39BC08CAB}"/>
              </a:ext>
            </a:extLst>
          </p:cNvPr>
          <p:cNvCxnSpPr>
            <a:cxnSpLocks/>
          </p:cNvCxnSpPr>
          <p:nvPr/>
        </p:nvCxnSpPr>
        <p:spPr>
          <a:xfrm flipH="1">
            <a:off x="9299121" y="5334358"/>
            <a:ext cx="345426" cy="98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F115CBA5-26E7-2B7F-A17E-4209263FB0D6}"/>
              </a:ext>
            </a:extLst>
          </p:cNvPr>
          <p:cNvCxnSpPr>
            <a:cxnSpLocks/>
          </p:cNvCxnSpPr>
          <p:nvPr/>
        </p:nvCxnSpPr>
        <p:spPr>
          <a:xfrm>
            <a:off x="9856237" y="5349148"/>
            <a:ext cx="31879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39893CD-0660-F115-6CE8-0290DC1AC332}"/>
              </a:ext>
            </a:extLst>
          </p:cNvPr>
          <p:cNvCxnSpPr>
            <a:cxnSpLocks/>
          </p:cNvCxnSpPr>
          <p:nvPr/>
        </p:nvCxnSpPr>
        <p:spPr>
          <a:xfrm flipH="1">
            <a:off x="9750000" y="5378172"/>
            <a:ext cx="21966" cy="3260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7" name="Audio 36">
            <a:hlinkClick r:id="" action="ppaction://media"/>
            <a:extLst>
              <a:ext uri="{FF2B5EF4-FFF2-40B4-BE49-F238E27FC236}">
                <a16:creationId xmlns:a16="http://schemas.microsoft.com/office/drawing/2014/main" id="{4D535895-78C5-A024-C9C4-75C54121A5E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8737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361"/>
    </mc:Choice>
    <mc:Fallback>
      <p:transition spd="slow" advTm="32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a:xfrm>
            <a:off x="718456" y="754550"/>
            <a:ext cx="10134600" cy="1288489"/>
          </a:xfrm>
        </p:spPr>
        <p:txBody>
          <a:bodyPr/>
          <a:lstStyle/>
          <a:p>
            <a:r>
              <a:rPr lang="es-ES" dirty="0"/>
              <a:t>Cómo se actualizan los Q-valores</a:t>
            </a:r>
            <a:br>
              <a:rPr lang="es-ES" dirty="0"/>
            </a:br>
            <a:endParaRPr lang="es-ES" dirty="0"/>
          </a:p>
        </p:txBody>
      </p:sp>
      <p:sp>
        <p:nvSpPr>
          <p:cNvPr id="7" name="Marcador de contenido 2">
            <a:extLst>
              <a:ext uri="{FF2B5EF4-FFF2-40B4-BE49-F238E27FC236}">
                <a16:creationId xmlns:a16="http://schemas.microsoft.com/office/drawing/2014/main" id="{B50FB5E3-281D-C0D3-CDAA-0DC457446154}"/>
              </a:ext>
            </a:extLst>
          </p:cNvPr>
          <p:cNvSpPr>
            <a:spLocks noGrp="1"/>
          </p:cNvSpPr>
          <p:nvPr>
            <p:ph idx="1"/>
          </p:nvPr>
        </p:nvSpPr>
        <p:spPr>
          <a:xfrm>
            <a:off x="718457" y="2117188"/>
            <a:ext cx="5377543" cy="804290"/>
          </a:xfrm>
        </p:spPr>
        <p:txBody>
          <a:bodyPr>
            <a:normAutofit fontScale="92500"/>
          </a:bodyPr>
          <a:lstStyle/>
          <a:p>
            <a:pPr algn="just"/>
            <a:r>
              <a:rPr lang="es-ES" sz="1700" dirty="0">
                <a:latin typeface="Arial Narrow" panose="020B0606020202030204" pitchFamily="34" charset="0"/>
              </a:rPr>
              <a:t>Para actualizar la Q-table se hace uso de la función </a:t>
            </a:r>
            <a:r>
              <a:rPr lang="es-ES" sz="1700" i="1" dirty="0" err="1">
                <a:latin typeface="Arial Narrow" panose="020B0606020202030204" pitchFamily="34" charset="0"/>
              </a:rPr>
              <a:t>setReward</a:t>
            </a:r>
            <a:r>
              <a:rPr lang="es-ES" sz="1700" i="1" dirty="0">
                <a:latin typeface="Arial Narrow" panose="020B0606020202030204" pitchFamily="34" charset="0"/>
              </a:rPr>
              <a:t> </a:t>
            </a:r>
            <a:r>
              <a:rPr lang="es-ES" sz="1700" dirty="0">
                <a:latin typeface="Arial Narrow" panose="020B0606020202030204" pitchFamily="34" charset="0"/>
              </a:rPr>
              <a:t>que recalcula el valor de la celda que se le pasa por parámetro </a:t>
            </a:r>
            <a:r>
              <a:rPr lang="es-ES" sz="1700" i="1" dirty="0">
                <a:latin typeface="Arial Narrow" panose="020B0606020202030204" pitchFamily="34" charset="0"/>
              </a:rPr>
              <a:t>(</a:t>
            </a:r>
            <a:r>
              <a:rPr lang="es-ES" sz="1700" i="1" dirty="0" err="1">
                <a:latin typeface="Arial Narrow" panose="020B0606020202030204" pitchFamily="34" charset="0"/>
              </a:rPr>
              <a:t>source</a:t>
            </a:r>
            <a:r>
              <a:rPr lang="es-ES" sz="1700" i="1" dirty="0">
                <a:latin typeface="Arial Narrow" panose="020B0606020202030204" pitchFamily="34" charset="0"/>
              </a:rPr>
              <a:t>).</a:t>
            </a: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6</a:t>
            </a:fld>
            <a:endParaRPr lang="en-US"/>
          </a:p>
        </p:txBody>
      </p:sp>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pic>
        <p:nvPicPr>
          <p:cNvPr id="6" name="Imagen 5" descr="Texto&#10;&#10;Descripción generada automáticamente">
            <a:extLst>
              <a:ext uri="{FF2B5EF4-FFF2-40B4-BE49-F238E27FC236}">
                <a16:creationId xmlns:a16="http://schemas.microsoft.com/office/drawing/2014/main" id="{F60F1E9A-2B8D-3E30-4742-7DDA6F890C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6686" y="1871971"/>
            <a:ext cx="5965420" cy="4555623"/>
          </a:xfrm>
          <a:prstGeom prst="rect">
            <a:avLst/>
          </a:prstGeom>
        </p:spPr>
      </p:pic>
      <p:sp>
        <p:nvSpPr>
          <p:cNvPr id="9" name="Marcador de contenido 2">
            <a:extLst>
              <a:ext uri="{FF2B5EF4-FFF2-40B4-BE49-F238E27FC236}">
                <a16:creationId xmlns:a16="http://schemas.microsoft.com/office/drawing/2014/main" id="{C6323836-86A0-740E-C4E6-CB91E4F10752}"/>
              </a:ext>
            </a:extLst>
          </p:cNvPr>
          <p:cNvSpPr txBox="1">
            <a:spLocks/>
          </p:cNvSpPr>
          <p:nvPr/>
        </p:nvSpPr>
        <p:spPr>
          <a:xfrm>
            <a:off x="718457" y="3200628"/>
            <a:ext cx="5377543" cy="217754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Este cálculo se realiza teniendo en cuenta:</a:t>
            </a:r>
          </a:p>
          <a:p>
            <a:pPr marL="285750" indent="-285750" algn="just">
              <a:buFont typeface="Arial" panose="020B0604020202020204" pitchFamily="34" charset="0"/>
              <a:buChar char="•"/>
            </a:pPr>
            <a:r>
              <a:rPr lang="es-ES" sz="1700" dirty="0">
                <a:latin typeface="Arial Narrow" panose="020B0606020202030204" pitchFamily="34" charset="0"/>
              </a:rPr>
              <a:t>El valor actual de Q </a:t>
            </a:r>
            <a:r>
              <a:rPr lang="es-ES" sz="1700" i="1" dirty="0">
                <a:latin typeface="Arial Narrow" panose="020B0606020202030204" pitchFamily="34" charset="0"/>
              </a:rPr>
              <a:t>(</a:t>
            </a:r>
            <a:r>
              <a:rPr lang="es-ES" sz="1700" i="1" dirty="0" err="1">
                <a:latin typeface="Arial Narrow" panose="020B0606020202030204" pitchFamily="34" charset="0"/>
              </a:rPr>
              <a:t>currentQ</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máximo valor esperado de Q </a:t>
            </a:r>
            <a:r>
              <a:rPr lang="es-ES" sz="1700" i="1" dirty="0">
                <a:latin typeface="Arial Narrow" panose="020B0606020202030204" pitchFamily="34" charset="0"/>
              </a:rPr>
              <a:t>(</a:t>
            </a:r>
            <a:r>
              <a:rPr lang="es-ES" sz="1700" i="1" dirty="0" err="1">
                <a:latin typeface="Arial Narrow" panose="020B0606020202030204" pitchFamily="34" charset="0"/>
              </a:rPr>
              <a:t>maxFutureQ</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factor de aprendizaje </a:t>
            </a:r>
            <a:r>
              <a:rPr lang="es-ES" sz="1700" i="1" dirty="0">
                <a:latin typeface="Arial Narrow" panose="020B0606020202030204" pitchFamily="34" charset="0"/>
              </a:rPr>
              <a:t>(</a:t>
            </a:r>
            <a:r>
              <a:rPr lang="es-ES" sz="1700" i="1" dirty="0" err="1">
                <a:latin typeface="Arial Narrow" panose="020B0606020202030204" pitchFamily="34" charset="0"/>
              </a:rPr>
              <a:t>learningRate</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factor de descuento </a:t>
            </a:r>
            <a:r>
              <a:rPr lang="es-ES" sz="1700" i="1" dirty="0">
                <a:latin typeface="Arial Narrow" panose="020B0606020202030204" pitchFamily="34" charset="0"/>
              </a:rPr>
              <a:t>(</a:t>
            </a:r>
            <a:r>
              <a:rPr lang="es-ES" sz="1700" i="1" dirty="0" err="1">
                <a:latin typeface="Arial Narrow" panose="020B0606020202030204" pitchFamily="34" charset="0"/>
              </a:rPr>
              <a:t>discountFactor</a:t>
            </a:r>
            <a:r>
              <a:rPr lang="es-ES" sz="1700" i="1" dirty="0">
                <a:latin typeface="Arial Narrow" panose="020B0606020202030204" pitchFamily="34" charset="0"/>
              </a:rPr>
              <a:t>)</a:t>
            </a: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sp>
        <p:nvSpPr>
          <p:cNvPr id="19" name="Marcador de contenido 2">
            <a:extLst>
              <a:ext uri="{FF2B5EF4-FFF2-40B4-BE49-F238E27FC236}">
                <a16:creationId xmlns:a16="http://schemas.microsoft.com/office/drawing/2014/main" id="{38F87FAD-3AF7-B9FB-5D64-FC35C865A3C9}"/>
              </a:ext>
            </a:extLst>
          </p:cNvPr>
          <p:cNvSpPr txBox="1">
            <a:spLocks/>
          </p:cNvSpPr>
          <p:nvPr/>
        </p:nvSpPr>
        <p:spPr>
          <a:xfrm>
            <a:off x="718456" y="5500738"/>
            <a:ext cx="5377543" cy="80429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Por último, se asigna el nuevo valor de Q a la acción que corresponda.</a:t>
            </a:r>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pic>
        <p:nvPicPr>
          <p:cNvPr id="47" name="Audio 46">
            <a:hlinkClick r:id="" action="ppaction://media"/>
            <a:extLst>
              <a:ext uri="{FF2B5EF4-FFF2-40B4-BE49-F238E27FC236}">
                <a16:creationId xmlns:a16="http://schemas.microsoft.com/office/drawing/2014/main" id="{103FEEAB-4B1B-2C03-D010-F58FD8EDA40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8299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772"/>
    </mc:Choice>
    <mc:Fallback>
      <p:transition spd="slow" advTm="4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9D48C6-5E81-857E-4F00-3480C0A6E902}"/>
              </a:ext>
            </a:extLst>
          </p:cNvPr>
          <p:cNvSpPr>
            <a:spLocks noGrp="1"/>
          </p:cNvSpPr>
          <p:nvPr>
            <p:ph type="sldNum" sz="quarter" idx="12"/>
          </p:nvPr>
        </p:nvSpPr>
        <p:spPr/>
        <p:txBody>
          <a:bodyPr vert="horz" lIns="91440" tIns="45720" rIns="91440" bIns="45720" rtlCol="0" anchor="ctr">
            <a:normAutofit/>
          </a:bodyPr>
          <a:lstStyle/>
          <a:p>
            <a:pPr>
              <a:spcAft>
                <a:spcPts val="600"/>
              </a:spcAft>
            </a:pPr>
            <a:fld id="{19590046-DA73-4BBF-84B5-C08E6F75191A}" type="slidenum">
              <a:rPr lang="en-US">
                <a:solidFill>
                  <a:srgbClr val="FFFFFF"/>
                </a:solidFill>
              </a:rPr>
              <a:pPr>
                <a:spcAft>
                  <a:spcPts val="600"/>
                </a:spcAft>
              </a:pPr>
              <a:t>7</a:t>
            </a:fld>
            <a:endParaRPr lang="en-US">
              <a:solidFill>
                <a:srgbClr val="FFFFFF"/>
              </a:solidFill>
            </a:endParaRPr>
          </a:p>
        </p:txBody>
      </p:sp>
      <p:pic>
        <p:nvPicPr>
          <p:cNvPr id="10" name="Imagen 9">
            <a:extLst>
              <a:ext uri="{FF2B5EF4-FFF2-40B4-BE49-F238E27FC236}">
                <a16:creationId xmlns:a16="http://schemas.microsoft.com/office/drawing/2014/main" id="{53CB9E13-FC8D-3850-242B-A4F084AC504B}"/>
              </a:ext>
            </a:extLst>
          </p:cNvPr>
          <p:cNvPicPr>
            <a:picLocks noChangeAspect="1"/>
          </p:cNvPicPr>
          <p:nvPr/>
        </p:nvPicPr>
        <p:blipFill>
          <a:blip r:embed="rId5"/>
          <a:stretch>
            <a:fillRect/>
          </a:stretch>
        </p:blipFill>
        <p:spPr>
          <a:xfrm>
            <a:off x="1681843" y="393659"/>
            <a:ext cx="8969972" cy="6216498"/>
          </a:xfrm>
          <a:prstGeom prst="rect">
            <a:avLst/>
          </a:prstGeom>
        </p:spPr>
      </p:pic>
      <p:pic>
        <p:nvPicPr>
          <p:cNvPr id="24" name="Audio 23">
            <a:hlinkClick r:id="" action="ppaction://media"/>
            <a:extLst>
              <a:ext uri="{FF2B5EF4-FFF2-40B4-BE49-F238E27FC236}">
                <a16:creationId xmlns:a16="http://schemas.microsoft.com/office/drawing/2014/main" id="{323D190E-9230-B908-B17F-50A47D19E5F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8823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016"/>
    </mc:Choice>
    <mc:Fallback>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2908" x="82550" y="2654300"/>
          <p14:tracePt t="2910" x="139700" y="2654300"/>
          <p14:tracePt t="2913" x="196850" y="2667000"/>
          <p14:tracePt t="2930" x="635000" y="2692400"/>
          <p14:tracePt t="2948" x="1168400" y="2743200"/>
          <p14:tracePt t="2964" x="1562100" y="2819400"/>
          <p14:tracePt t="2979" x="1911350" y="2870200"/>
          <p14:tracePt t="2983" x="2000250" y="2876550"/>
          <p14:tracePt t="2998" x="2228850" y="2882900"/>
          <p14:tracePt t="3012" x="2368550" y="2882900"/>
          <p14:tracePt t="3029" x="2419350" y="2876550"/>
          <p14:tracePt t="3046" x="2425700" y="2870200"/>
          <p14:tracePt t="3064" x="2425700" y="2863850"/>
          <p14:tracePt t="3079" x="2425700" y="2857500"/>
          <p14:tracePt t="3096" x="2425700" y="2851150"/>
          <p14:tracePt t="3113" x="2425700" y="2838450"/>
          <p14:tracePt t="3129" x="2413000" y="2825750"/>
          <p14:tracePt t="3146" x="2413000" y="2819400"/>
          <p14:tracePt t="3163" x="2406650" y="2813050"/>
          <p14:tracePt t="3168" x="2393950" y="2806700"/>
          <p14:tracePt t="3179" x="2381250" y="2800350"/>
          <p14:tracePt t="3196" x="2355850" y="2781300"/>
          <p14:tracePt t="3214" x="2330450" y="2755900"/>
          <p14:tracePt t="3232" x="2305050" y="2673350"/>
          <p14:tracePt t="3246" x="2286000" y="2584450"/>
          <p14:tracePt t="3268" x="2286000" y="2425700"/>
          <p14:tracePt t="3279" x="2286000" y="2368550"/>
          <p14:tracePt t="3296" x="2311400" y="2279650"/>
          <p14:tracePt t="3313" x="2324100" y="2190750"/>
          <p14:tracePt t="3329" x="2349500" y="2095500"/>
          <p14:tracePt t="3346" x="2374900" y="2000250"/>
          <p14:tracePt t="3352" x="2387600" y="1962150"/>
          <p14:tracePt t="3364" x="2400300" y="1917700"/>
          <p14:tracePt t="3379" x="2400300" y="1873250"/>
          <p14:tracePt t="3397" x="2406650" y="1841500"/>
          <p14:tracePt t="3413" x="2413000" y="1809750"/>
          <p14:tracePt t="3419" x="2419350" y="1797050"/>
          <p14:tracePt t="3430" x="2425700" y="1784350"/>
          <p14:tracePt t="3446" x="2432050" y="1752600"/>
          <p14:tracePt t="3464" x="2451100" y="1689100"/>
          <p14:tracePt t="3480" x="2470150" y="1631950"/>
          <p14:tracePt t="3497" x="2501900" y="1543050"/>
          <p14:tracePt t="3503" x="2527300" y="1504950"/>
          <p14:tracePt t="3513" x="2546350" y="1466850"/>
          <p14:tracePt t="3529" x="2622550" y="1358900"/>
          <p14:tracePt t="3547" x="2711450" y="1263650"/>
          <p14:tracePt t="3563" x="3048000" y="1016000"/>
          <p14:tracePt t="3580" x="3289300" y="908050"/>
          <p14:tracePt t="3596" x="3429000" y="857250"/>
          <p14:tracePt t="3600" x="3448050" y="857250"/>
          <p14:tracePt t="3613" x="3498850" y="844550"/>
          <p14:tracePt t="3630" x="3556000" y="819150"/>
          <p14:tracePt t="3636" x="3575050" y="806450"/>
          <p14:tracePt t="3648" x="3594100" y="793750"/>
          <p14:tracePt t="3664" x="3606800" y="774700"/>
          <p14:tracePt t="3668" x="3606800" y="768350"/>
          <p14:tracePt t="3682" x="3613150" y="755650"/>
          <p14:tracePt t="3686" x="3619500" y="749300"/>
          <p14:tracePt t="3696" x="3619500" y="742950"/>
          <p14:tracePt t="3713" x="3619500" y="723900"/>
          <p14:tracePt t="3730" x="3613150" y="711200"/>
          <p14:tracePt t="3746" x="3606800" y="692150"/>
          <p14:tracePt t="3751" x="3606800" y="685800"/>
          <p14:tracePt t="3763" x="3587750" y="666750"/>
          <p14:tracePt t="3780" x="3575050" y="641350"/>
          <p14:tracePt t="3782" x="3568700" y="641350"/>
          <p14:tracePt t="3798" x="3549650" y="622300"/>
          <p14:tracePt t="3813" x="3524250" y="609600"/>
          <p14:tracePt t="3830" x="3498850" y="609600"/>
          <p14:tracePt t="3846" x="3448050" y="609600"/>
          <p14:tracePt t="3864" x="3390900" y="609600"/>
          <p14:tracePt t="3880" x="3340100" y="615950"/>
          <p14:tracePt t="3897" x="3289300" y="622300"/>
          <p14:tracePt t="3913" x="3251200" y="622300"/>
          <p14:tracePt t="3930" x="3213100" y="622300"/>
          <p14:tracePt t="3948" x="3181350" y="622300"/>
          <p14:tracePt t="3963" x="3155950" y="628650"/>
          <p14:tracePt t="3980" x="3136900" y="635000"/>
          <p14:tracePt t="3997" x="3124200" y="647700"/>
          <p14:tracePt t="4015" x="3111500" y="673100"/>
          <p14:tracePt t="4032" x="3098800" y="704850"/>
          <p14:tracePt t="4036" x="3092450" y="717550"/>
          <p14:tracePt t="4047" x="3092450" y="730250"/>
          <p14:tracePt t="4063" x="3092450" y="762000"/>
          <p14:tracePt t="4080" x="3092450" y="793750"/>
          <p14:tracePt t="4098" x="3111500" y="838200"/>
          <p14:tracePt t="4105" x="3149600" y="876300"/>
          <p14:tracePt t="4113" x="3175000" y="889000"/>
          <p14:tracePt t="4130" x="3225800" y="914400"/>
          <p14:tracePt t="4149" x="3276600" y="939800"/>
          <p14:tracePt t="4163" x="3314700" y="946150"/>
          <p14:tracePt t="4181" x="3352800" y="958850"/>
          <p14:tracePt t="4198" x="3384550" y="958850"/>
          <p14:tracePt t="4203" x="3397250" y="958850"/>
          <p14:tracePt t="4216" x="3422650" y="958850"/>
          <p14:tracePt t="4231" x="3441700" y="952500"/>
          <p14:tracePt t="4264" x="3448050" y="946150"/>
          <p14:tracePt t="4282" x="3454400" y="927100"/>
          <p14:tracePt t="4297" x="3467100" y="914400"/>
          <p14:tracePt t="4314" x="3473450" y="889000"/>
          <p14:tracePt t="4318" x="3473450" y="882650"/>
          <p14:tracePt t="4332" x="3486150" y="857250"/>
          <p14:tracePt t="4337" x="3486150" y="844550"/>
          <p14:tracePt t="4348" x="3492500" y="831850"/>
          <p14:tracePt t="4364" x="3498850" y="800100"/>
          <p14:tracePt t="4380" x="3498850" y="774700"/>
          <p14:tracePt t="4387" x="3498850" y="755650"/>
          <p14:tracePt t="4400" x="3498850" y="742950"/>
          <p14:tracePt t="4403" x="3498850" y="736600"/>
          <p14:tracePt t="4416" x="3492500" y="717550"/>
          <p14:tracePt t="4431" x="3479800" y="692150"/>
          <p14:tracePt t="4435" x="3467100" y="685800"/>
          <p14:tracePt t="4447" x="3448050" y="666750"/>
          <p14:tracePt t="4464" x="3403600" y="641350"/>
          <p14:tracePt t="4469" x="3384550" y="635000"/>
          <p14:tracePt t="4481" x="3346450" y="622300"/>
          <p14:tracePt t="4486" x="3321050" y="615950"/>
          <p14:tracePt t="4500" x="3251200" y="590550"/>
          <p14:tracePt t="4504" x="3232150" y="584200"/>
          <p14:tracePt t="4514" x="3181350" y="577850"/>
          <p14:tracePt t="4519" x="3155950" y="571500"/>
          <p14:tracePt t="4532" x="3092450" y="565150"/>
          <p14:tracePt t="4547" x="3035300" y="565150"/>
          <p14:tracePt t="4551" x="3022600" y="565150"/>
          <p14:tracePt t="4566" x="2965450" y="577850"/>
          <p14:tracePt t="4570" x="2946400" y="590550"/>
          <p14:tracePt t="4582" x="2914650" y="603250"/>
          <p14:tracePt t="4597" x="2889250" y="628650"/>
          <p14:tracePt t="4616" x="2863850" y="673100"/>
          <p14:tracePt t="4631" x="2863850" y="730250"/>
          <p14:tracePt t="4635" x="2876550" y="781050"/>
          <p14:tracePt t="4650" x="2927350" y="850900"/>
          <p14:tracePt t="4664" x="3016250" y="908050"/>
          <p14:tracePt t="4682" x="3111500" y="939800"/>
          <p14:tracePt t="4702" x="3232150" y="958850"/>
          <p14:tracePt t="4716" x="3365500" y="958850"/>
          <p14:tracePt t="4731" x="3498850" y="958850"/>
          <p14:tracePt t="4749" x="3632200" y="958850"/>
          <p14:tracePt t="4753" x="3651250" y="958850"/>
          <p14:tracePt t="4764" x="3670300" y="958850"/>
          <p14:tracePt t="4780" x="3676650" y="952500"/>
          <p14:tracePt t="4798" x="3676650" y="946150"/>
          <p14:tracePt t="4815" x="3676650" y="939800"/>
          <p14:tracePt t="4834" x="3676650" y="920750"/>
          <p14:tracePt t="4847" x="3670300" y="901700"/>
          <p14:tracePt t="4866" x="3632200" y="876300"/>
          <p14:tracePt t="4869" x="3625850" y="869950"/>
          <p14:tracePt t="4881" x="3587750" y="838200"/>
          <p14:tracePt t="4898" x="3289300" y="673100"/>
          <p14:tracePt t="4916" x="3073400" y="527050"/>
          <p14:tracePt t="4934" x="2933700" y="419100"/>
          <p14:tracePt t="4950" x="2825750" y="323850"/>
          <p14:tracePt t="4964" x="2743200" y="254000"/>
          <p14:tracePt t="4968" x="2736850" y="247650"/>
          <p14:tracePt t="4981" x="2686050" y="222250"/>
          <p14:tracePt t="4998" x="2679700" y="203200"/>
          <p14:tracePt t="5166" x="2692400" y="209550"/>
          <p14:tracePt t="5171" x="2692400" y="215900"/>
          <p14:tracePt t="5182" x="2705100" y="215900"/>
          <p14:tracePt t="5198" x="2711450" y="222250"/>
          <p14:tracePt t="5215" x="2724150" y="228600"/>
          <p14:tracePt t="5231" x="2724150" y="234950"/>
          <p14:tracePt t="5720" x="2730500" y="247650"/>
          <p14:tracePt t="5725" x="2736850" y="273050"/>
          <p14:tracePt t="5732" x="2743200" y="292100"/>
          <p14:tracePt t="5748" x="2755900" y="387350"/>
          <p14:tracePt t="5766" x="2768600" y="469900"/>
          <p14:tracePt t="5784" x="2781300" y="539750"/>
          <p14:tracePt t="5801" x="2806700" y="603250"/>
          <p14:tracePt t="5815" x="2825750" y="641350"/>
          <p14:tracePt t="5833" x="2844800" y="666750"/>
          <p14:tracePt t="5851" x="2863850" y="685800"/>
          <p14:tracePt t="5865" x="2876550" y="692150"/>
          <p14:tracePt t="5884" x="2901950" y="704850"/>
          <p14:tracePt t="5887" x="2914650" y="711200"/>
          <p14:tracePt t="5901" x="2940050" y="717550"/>
          <p14:tracePt t="5916" x="2978150" y="723900"/>
          <p14:tracePt t="5932" x="3028950" y="723900"/>
          <p14:tracePt t="5949" x="3067050" y="711200"/>
          <p14:tracePt t="5965" x="3105150" y="698500"/>
          <p14:tracePt t="5982" x="3130550" y="673100"/>
          <p14:tracePt t="6000" x="3136900" y="647700"/>
          <p14:tracePt t="6003" x="3143250" y="647700"/>
          <p14:tracePt t="6026" x="3117850" y="590550"/>
          <p14:tracePt t="6037" x="3092450" y="565150"/>
          <p14:tracePt t="6039" x="3086100" y="565150"/>
          <p14:tracePt t="6049" x="3054350" y="552450"/>
          <p14:tracePt t="6067" x="3003550" y="533400"/>
          <p14:tracePt t="6082" x="2959100" y="533400"/>
          <p14:tracePt t="6099" x="2927350" y="533400"/>
          <p14:tracePt t="6115" x="2908300" y="533400"/>
          <p14:tracePt t="6132" x="2895600" y="539750"/>
          <p14:tracePt t="6151" x="2895600" y="558800"/>
          <p14:tracePt t="6154" x="2895600" y="571500"/>
          <p14:tracePt t="6165" x="2895600" y="584200"/>
          <p14:tracePt t="6170" x="2895600" y="590550"/>
          <p14:tracePt t="6182" x="2901950" y="622300"/>
          <p14:tracePt t="6199" x="2921000" y="673100"/>
          <p14:tracePt t="6202" x="2927350" y="679450"/>
          <p14:tracePt t="6216" x="3009900" y="762000"/>
          <p14:tracePt t="6232" x="3092450" y="793750"/>
          <p14:tracePt t="6249" x="3175000" y="793750"/>
          <p14:tracePt t="6266" x="3219450" y="793750"/>
          <p14:tracePt t="6282" x="3263900" y="793750"/>
          <p14:tracePt t="6287" x="3276600" y="793750"/>
          <p14:tracePt t="6300" x="3295650" y="793750"/>
          <p14:tracePt t="6305" x="3302000" y="787400"/>
          <p14:tracePt t="6316" x="3314700" y="781050"/>
          <p14:tracePt t="6320" x="3314700" y="774700"/>
          <p14:tracePt t="6332" x="3327400" y="749300"/>
          <p14:tracePt t="6340" x="3333750" y="742950"/>
          <p14:tracePt t="6354" x="3333750" y="736600"/>
          <p14:tracePt t="6369" x="3333750" y="730250"/>
          <p14:tracePt t="6419" x="3333750" y="717550"/>
          <p14:tracePt t="6424" x="3321050" y="704850"/>
          <p14:tracePt t="6432" x="3308350" y="692150"/>
          <p14:tracePt t="6450" x="3289300" y="679450"/>
          <p14:tracePt t="7066" x="3295650" y="679450"/>
          <p14:tracePt t="7070" x="3321050" y="685800"/>
          <p14:tracePt t="7083" x="3397250" y="698500"/>
          <p14:tracePt t="7100" x="3581400" y="723900"/>
          <p14:tracePt t="7104" x="3644900" y="736600"/>
          <p14:tracePt t="7118" x="3854450" y="768350"/>
          <p14:tracePt t="7124" x="3956050" y="781050"/>
          <p14:tracePt t="7135" x="4083050" y="806450"/>
          <p14:tracePt t="7150" x="4286250" y="844550"/>
          <p14:tracePt t="7167" x="4400550" y="876300"/>
          <p14:tracePt t="7186" x="4502150" y="895350"/>
          <p14:tracePt t="7200" x="4578350" y="920750"/>
          <p14:tracePt t="7217" x="4660900" y="933450"/>
          <p14:tracePt t="7235" x="4762500" y="933450"/>
          <p14:tracePt t="7252" x="4927600" y="933450"/>
          <p14:tracePt t="7269" x="5080000" y="933450"/>
          <p14:tracePt t="7283" x="5232400" y="933450"/>
          <p14:tracePt t="7286" x="5251450" y="933450"/>
          <p14:tracePt t="7304" x="5410200" y="927100"/>
          <p14:tracePt t="7308" x="5448300" y="920750"/>
          <p14:tracePt t="7317" x="5505450" y="914400"/>
          <p14:tracePt t="7321" x="5543550" y="908050"/>
          <p14:tracePt t="7335" x="5594350" y="889000"/>
          <p14:tracePt t="7350" x="5632450" y="876300"/>
          <p14:tracePt t="7360" x="5638800" y="857250"/>
          <p14:tracePt t="7367" x="5651500" y="844550"/>
          <p14:tracePt t="7383" x="5657850" y="819150"/>
          <p14:tracePt t="7400" x="5664200" y="800100"/>
          <p14:tracePt t="7417" x="5664200" y="793750"/>
          <p14:tracePt t="7433" x="5664200" y="781050"/>
          <p14:tracePt t="7437" x="5664200" y="774700"/>
          <p14:tracePt t="7458" x="5664200" y="768350"/>
          <p14:tracePt t="7470" x="5664200" y="762000"/>
          <p14:tracePt t="7484" x="5664200" y="755650"/>
          <p14:tracePt t="7556" x="5664200" y="762000"/>
          <p14:tracePt t="7560" x="5657850" y="762000"/>
          <p14:tracePt t="7572" x="5651500" y="768350"/>
          <p14:tracePt t="7585" x="5645150" y="774700"/>
          <p14:tracePt t="7600" x="5638800" y="787400"/>
          <p14:tracePt t="7618" x="5632450" y="819150"/>
          <p14:tracePt t="7634" x="5657850" y="889000"/>
          <p14:tracePt t="7651" x="5715000" y="927100"/>
          <p14:tracePt t="7667" x="5784850" y="952500"/>
          <p14:tracePt t="7684" x="5899150" y="952500"/>
          <p14:tracePt t="7688" x="5924550" y="952500"/>
          <p14:tracePt t="7701" x="6000750" y="952500"/>
          <p14:tracePt t="7707" x="6045200" y="952500"/>
          <p14:tracePt t="7717" x="6096000" y="933450"/>
          <p14:tracePt t="7736" x="6191250" y="889000"/>
          <p14:tracePt t="7740" x="6203950" y="876300"/>
          <p14:tracePt t="7754" x="6235700" y="844550"/>
          <p14:tracePt t="7758" x="6242050" y="838200"/>
          <p14:tracePt t="7767" x="6248400" y="819150"/>
          <p14:tracePt t="7770" x="6254750" y="812800"/>
          <p14:tracePt t="7784" x="6261100" y="787400"/>
          <p14:tracePt t="7802" x="6267450" y="742950"/>
          <p14:tracePt t="7820" x="6261100" y="704850"/>
          <p14:tracePt t="7823" x="6261100" y="692150"/>
          <p14:tracePt t="7825" x="6254750" y="685800"/>
          <p14:tracePt t="7834" x="6242050" y="666750"/>
          <p14:tracePt t="7852" x="6216650" y="641350"/>
          <p14:tracePt t="7868" x="6102350" y="596900"/>
          <p14:tracePt t="7874" x="6057900" y="584200"/>
          <p14:tracePt t="7884" x="5994400" y="584200"/>
          <p14:tracePt t="7888" x="5969000" y="584200"/>
          <p14:tracePt t="7901" x="5930900" y="584200"/>
          <p14:tracePt t="7904" x="5918200" y="590550"/>
          <p14:tracePt t="7917" x="5905500" y="596900"/>
          <p14:tracePt t="7934" x="5892800" y="603250"/>
          <p14:tracePt t="7939" x="5892800" y="609600"/>
          <p14:tracePt t="7952" x="5886450" y="622300"/>
          <p14:tracePt t="7956" x="5886450" y="628650"/>
          <p14:tracePt t="7970" x="5886450" y="647700"/>
          <p14:tracePt t="7986" x="5886450" y="673100"/>
          <p14:tracePt t="8004" x="5905500" y="723900"/>
          <p14:tracePt t="8017" x="5930900" y="749300"/>
          <p14:tracePt t="8036" x="5975350" y="793750"/>
          <p14:tracePt t="8054" x="6038850" y="825500"/>
          <p14:tracePt t="8067" x="6096000" y="844550"/>
          <p14:tracePt t="8084" x="6159500" y="863600"/>
          <p14:tracePt t="8103" x="6223000" y="863600"/>
          <p14:tracePt t="8107" x="6235700" y="863600"/>
          <p14:tracePt t="8120" x="6267450" y="863600"/>
          <p14:tracePt t="8135" x="6299200" y="863600"/>
          <p14:tracePt t="8140" x="6305550" y="857250"/>
          <p14:tracePt t="8151" x="6318250" y="850900"/>
          <p14:tracePt t="8155" x="6330950" y="850900"/>
          <p14:tracePt t="8167" x="6337300" y="838200"/>
          <p14:tracePt t="8172" x="6337300" y="831850"/>
          <p14:tracePt t="8184" x="6343650" y="825500"/>
          <p14:tracePt t="8202" x="6356350" y="800100"/>
          <p14:tracePt t="8207" x="6356350" y="793750"/>
          <p14:tracePt t="8209" x="6356350" y="787400"/>
          <p14:tracePt t="8219" x="6337300" y="723900"/>
          <p14:tracePt t="8234" x="6311900" y="698500"/>
          <p14:tracePt t="8252" x="6273800" y="679450"/>
          <p14:tracePt t="8267" x="6229350" y="673100"/>
          <p14:tracePt t="8272" x="6216650" y="673100"/>
          <p14:tracePt t="8286" x="6172200" y="673100"/>
          <p14:tracePt t="8291" x="6159500" y="673100"/>
          <p14:tracePt t="8304" x="6146800" y="673100"/>
          <p14:tracePt t="8318" x="6108700" y="685800"/>
          <p14:tracePt t="8335" x="6070600" y="698500"/>
          <p14:tracePt t="8352" x="6045200" y="711200"/>
          <p14:tracePt t="8368" x="6026150" y="736600"/>
          <p14:tracePt t="8373" x="6026150" y="742950"/>
          <p14:tracePt t="8386" x="6019800" y="755650"/>
          <p14:tracePt t="8401" x="6019800" y="768350"/>
          <p14:tracePt t="8418" x="6019800" y="787400"/>
          <p14:tracePt t="8435" x="6026150" y="806450"/>
          <p14:tracePt t="8440" x="6032500" y="812800"/>
          <p14:tracePt t="8451" x="6038850" y="819150"/>
          <p14:tracePt t="8470" x="6134100" y="882650"/>
          <p14:tracePt t="8485" x="6197600" y="889000"/>
          <p14:tracePt t="8501" x="6248400" y="901700"/>
          <p14:tracePt t="8506" x="6261100" y="901700"/>
          <p14:tracePt t="8518" x="6292850" y="901700"/>
          <p14:tracePt t="8524" x="6305550" y="901700"/>
          <p14:tracePt t="8535" x="6324600" y="901700"/>
          <p14:tracePt t="8541" x="6330950" y="901700"/>
          <p14:tracePt t="8552" x="6343650" y="901700"/>
          <p14:tracePt t="8569" x="6362700" y="895350"/>
          <p14:tracePt t="8585" x="6381750" y="882650"/>
          <p14:tracePt t="8591" x="6394450" y="882650"/>
          <p14:tracePt t="8593" x="6400800" y="876300"/>
          <p14:tracePt t="8602" x="6407150" y="876300"/>
          <p14:tracePt t="8618" x="6419850" y="857250"/>
          <p14:tracePt t="8635" x="6426200" y="844550"/>
          <p14:tracePt t="8653" x="6432550" y="838200"/>
          <p14:tracePt t="8657" x="6432550" y="831850"/>
          <p14:tracePt t="8668" x="6438900" y="825500"/>
          <p14:tracePt t="8673" x="6438900" y="819150"/>
          <p14:tracePt t="8686" x="6438900" y="800100"/>
          <p14:tracePt t="8702" x="6432550" y="768350"/>
          <p14:tracePt t="8718" x="6413500" y="730250"/>
          <p14:tracePt t="8736" x="6400800" y="698500"/>
          <p14:tracePt t="8751" x="6388100" y="685800"/>
          <p14:tracePt t="8770" x="6388100" y="673100"/>
          <p14:tracePt t="8786" x="6381750" y="666750"/>
          <p14:tracePt t="10323" x="6400800" y="666750"/>
          <p14:tracePt t="10338" x="6432550" y="673100"/>
          <p14:tracePt t="10353" x="6464300" y="673100"/>
          <p14:tracePt t="10357" x="6470650" y="673100"/>
          <p14:tracePt t="10372" x="6489700" y="673100"/>
          <p14:tracePt t="10375" x="6496050" y="679450"/>
          <p14:tracePt t="10389" x="6534150" y="685800"/>
          <p14:tracePt t="10408" x="6654800" y="711200"/>
          <p14:tracePt t="10424" x="6826250" y="762000"/>
          <p14:tracePt t="10436" x="6965950" y="787400"/>
          <p14:tracePt t="10453" x="7137400" y="825500"/>
          <p14:tracePt t="10470" x="7346950" y="857250"/>
          <p14:tracePt t="10488" x="7600950" y="882650"/>
          <p14:tracePt t="10504" x="7874000" y="882650"/>
          <p14:tracePt t="10520" x="8147050" y="882650"/>
          <p14:tracePt t="10526" x="8255000" y="876300"/>
          <p14:tracePt t="10538" x="8458200" y="838200"/>
          <p14:tracePt t="10555" x="8680450" y="793750"/>
          <p14:tracePt t="10570" x="8807450" y="755650"/>
          <p14:tracePt t="10588" x="8877300" y="723900"/>
          <p14:tracePt t="10605" x="8915400" y="679450"/>
          <p14:tracePt t="10620" x="8934450" y="641350"/>
          <p14:tracePt t="10638" x="8959850" y="590550"/>
          <p14:tracePt t="10656" x="8966200" y="571500"/>
          <p14:tracePt t="10670" x="8972550" y="558800"/>
          <p14:tracePt t="10687" x="8972550" y="552450"/>
          <p14:tracePt t="10703" x="8972550" y="546100"/>
          <p14:tracePt t="10737" x="8972550" y="552450"/>
          <p14:tracePt t="10755" x="8966200" y="565150"/>
          <p14:tracePt t="10759" x="8966200" y="571500"/>
          <p14:tracePt t="10772" x="8966200" y="584200"/>
          <p14:tracePt t="10787" x="8959850" y="590550"/>
          <p14:tracePt t="10804" x="8959850" y="603250"/>
          <p14:tracePt t="10820" x="8959850" y="615950"/>
          <p14:tracePt t="10837" x="8966200" y="622300"/>
          <p14:tracePt t="10844" x="8991600" y="622300"/>
          <p14:tracePt t="10854" x="9042400" y="622300"/>
          <p14:tracePt t="10870" x="9086850" y="622300"/>
          <p14:tracePt t="10874" x="9099550" y="622300"/>
          <p14:tracePt t="10888" x="9124950" y="615950"/>
          <p14:tracePt t="10904" x="9137650" y="615950"/>
          <p14:tracePt t="10909" x="9144000" y="615950"/>
          <p14:tracePt t="10920" x="9150350" y="615950"/>
          <p14:tracePt t="10953" x="9137650" y="603250"/>
          <p14:tracePt t="10972" x="9105900" y="603250"/>
          <p14:tracePt t="10988" x="9074150" y="596900"/>
          <p14:tracePt t="10994" x="9067800" y="596900"/>
          <p14:tracePt t="11005" x="9042400" y="596900"/>
          <p14:tracePt t="11009" x="9029700" y="596900"/>
          <p14:tracePt t="11023" x="9004300" y="596900"/>
          <p14:tracePt t="11038" x="8966200" y="596900"/>
          <p14:tracePt t="11055" x="8915400" y="603250"/>
          <p14:tracePt t="11072" x="8870950" y="615950"/>
          <p14:tracePt t="11087" x="8826500" y="628650"/>
          <p14:tracePt t="11104" x="8788400" y="641350"/>
          <p14:tracePt t="11107" x="8782050" y="647700"/>
          <p14:tracePt t="11121" x="8756650" y="654050"/>
          <p14:tracePt t="11138" x="8743950" y="660400"/>
          <p14:tracePt t="11155" x="8724900" y="660400"/>
          <p14:tracePt t="11230" x="8724900" y="666750"/>
          <p14:tracePt t="11248" x="8724900" y="673100"/>
          <p14:tracePt t="11252" x="8724900" y="679450"/>
          <p14:tracePt t="11270" x="8737600" y="685800"/>
          <p14:tracePt t="11281" x="8750300" y="704850"/>
          <p14:tracePt t="11283" x="8756650" y="704850"/>
          <p14:tracePt t="11287" x="8763000" y="711200"/>
          <p14:tracePt t="11304" x="8794750" y="730250"/>
          <p14:tracePt t="11321" x="8832850" y="755650"/>
          <p14:tracePt t="11337" x="8864600" y="768350"/>
          <p14:tracePt t="11345" x="8883650" y="781050"/>
          <p14:tracePt t="11356" x="8896350" y="787400"/>
          <p14:tracePt t="11372" x="8928100" y="793750"/>
          <p14:tracePt t="11376" x="8934450" y="800100"/>
          <p14:tracePt t="11388" x="8953500" y="800100"/>
          <p14:tracePt t="11394" x="8966200" y="800100"/>
          <p14:tracePt t="11404" x="8997950" y="800100"/>
          <p14:tracePt t="11410" x="9004300" y="800100"/>
          <p14:tracePt t="11423" x="9036050" y="787400"/>
          <p14:tracePt t="11427" x="9055100" y="787400"/>
          <p14:tracePt t="11438" x="9067800" y="774700"/>
          <p14:tracePt t="11454" x="9093200" y="762000"/>
          <p14:tracePt t="11471" x="9112250" y="749300"/>
          <p14:tracePt t="11487" x="9118600" y="736600"/>
          <p14:tracePt t="11504" x="9118600" y="723900"/>
          <p14:tracePt t="11522" x="9118600" y="711200"/>
          <p14:tracePt t="11537" x="9036050" y="666750"/>
          <p14:tracePt t="11555" x="8985250" y="660400"/>
          <p14:tracePt t="11574" x="8940800" y="660400"/>
          <p14:tracePt t="11578" x="8928100" y="666750"/>
          <p14:tracePt t="11588" x="8902700" y="673100"/>
          <p14:tracePt t="11593" x="8877300" y="679450"/>
          <p14:tracePt t="11604" x="8851900" y="692150"/>
          <p14:tracePt t="11622" x="8820150" y="717550"/>
          <p14:tracePt t="11628" x="8813800" y="730250"/>
          <p14:tracePt t="11637" x="8801100" y="749300"/>
          <p14:tracePt t="11656" x="8788400" y="774700"/>
          <p14:tracePt t="11660" x="8788400" y="781050"/>
          <p14:tracePt t="11671" x="8788400" y="793750"/>
          <p14:tracePt t="11690" x="8788400" y="825500"/>
          <p14:tracePt t="11706" x="8801100" y="863600"/>
          <p14:tracePt t="11721" x="8813800" y="901700"/>
          <p14:tracePt t="11738" x="8845550" y="939800"/>
          <p14:tracePt t="11756" x="8883650" y="971550"/>
          <p14:tracePt t="11775" x="8934450" y="990600"/>
          <p14:tracePt t="11788" x="8972550" y="996950"/>
          <p14:tracePt t="11805" x="9017000" y="996950"/>
          <p14:tracePt t="11824" x="9067800" y="996950"/>
          <p14:tracePt t="11838" x="9093200" y="984250"/>
          <p14:tracePt t="11855" x="9112250" y="977900"/>
          <p14:tracePt t="11871" x="9124950" y="965200"/>
          <p14:tracePt t="11877" x="9124950" y="958850"/>
          <p14:tracePt t="11904" x="9124950" y="952500"/>
          <p14:tracePt t="11921" x="9124950" y="946150"/>
          <p14:tracePt t="11940" x="9124950" y="939800"/>
          <p14:tracePt t="11956" x="9112250" y="927100"/>
          <p14:tracePt t="11971" x="9099550" y="927100"/>
          <p14:tracePt t="11988" x="9080500" y="927100"/>
          <p14:tracePt t="12005" x="9067800" y="927100"/>
          <p14:tracePt t="12021" x="9055100" y="939800"/>
          <p14:tracePt t="12038" x="9042400" y="952500"/>
          <p14:tracePt t="12055" x="9029700" y="965200"/>
          <p14:tracePt t="12060" x="9029700" y="971550"/>
          <p14:tracePt t="12073" x="9029700" y="977900"/>
          <p14:tracePt t="12088" x="9029700" y="984250"/>
          <p14:tracePt t="12107" x="9029700" y="990600"/>
          <p14:tracePt t="12121" x="9067800" y="996950"/>
          <p14:tracePt t="12138" x="9124950" y="996950"/>
          <p14:tracePt t="12155" x="9175750" y="996950"/>
          <p14:tracePt t="12172" x="9226550" y="984250"/>
          <p14:tracePt t="12188" x="9258300" y="965200"/>
          <p14:tracePt t="12208" x="9271000" y="946150"/>
          <p14:tracePt t="12222" x="9271000" y="933450"/>
          <p14:tracePt t="12240" x="9277350" y="908050"/>
          <p14:tracePt t="12244" x="9277350" y="901700"/>
          <p14:tracePt t="12255" x="9277350" y="889000"/>
          <p14:tracePt t="12274" x="9277350" y="863600"/>
          <p14:tracePt t="12291" x="9264650" y="844550"/>
          <p14:tracePt t="12305" x="9251950" y="831850"/>
          <p14:tracePt t="12322" x="9232900" y="825500"/>
          <p14:tracePt t="12340" x="9213850" y="806450"/>
          <p14:tracePt t="12344" x="9207500" y="806450"/>
          <p14:tracePt t="12358" x="9188450" y="806450"/>
          <p14:tracePt t="12374" x="9169400" y="806450"/>
          <p14:tracePt t="12389" x="9156700" y="806450"/>
          <p14:tracePt t="12407" x="9137650" y="806450"/>
          <p14:tracePt t="12424" x="9118600" y="819150"/>
          <p14:tracePt t="12439" x="9105900" y="825500"/>
          <p14:tracePt t="12456" x="9105900" y="838200"/>
          <p14:tracePt t="12472" x="9099550" y="844550"/>
          <p14:tracePt t="12489" x="9093200" y="857250"/>
          <p14:tracePt t="12509" x="9093200" y="869950"/>
          <p14:tracePt t="12522" x="9093200" y="876300"/>
          <p14:tracePt t="12540" x="9093200" y="889000"/>
          <p14:tracePt t="12558" x="9105900" y="908050"/>
          <p14:tracePt t="12572" x="9112250" y="927100"/>
          <p14:tracePt t="12578" x="9124950" y="939800"/>
          <p14:tracePt t="12592" x="9144000" y="958850"/>
          <p14:tracePt t="12605" x="9163050" y="977900"/>
          <p14:tracePt t="12623" x="9188450" y="990600"/>
          <p14:tracePt t="12641" x="9213850" y="1003300"/>
          <p14:tracePt t="12658" x="9226550" y="1009650"/>
          <p14:tracePt t="12674" x="9245600" y="1009650"/>
          <p14:tracePt t="12688" x="9258300" y="1009650"/>
          <p14:tracePt t="12705" x="9264650" y="1009650"/>
          <p14:tracePt t="12723" x="9277350" y="1003300"/>
          <p14:tracePt t="12740" x="9283700" y="996950"/>
          <p14:tracePt t="12757" x="9283700" y="990600"/>
          <p14:tracePt t="12789" x="9283700" y="984250"/>
          <p14:tracePt t="12805" x="9277350" y="977900"/>
          <p14:tracePt t="12822" x="9264650" y="971550"/>
          <p14:tracePt t="12840" x="9239250" y="965200"/>
          <p14:tracePt t="12855" x="9226550" y="958850"/>
          <p14:tracePt t="12861" x="9220200" y="958850"/>
          <p14:tracePt t="12872" x="9207500" y="958850"/>
          <p14:tracePt t="12890" x="9188450" y="958850"/>
          <p14:tracePt t="12908" x="9169400" y="958850"/>
          <p14:tracePt t="12922" x="9156700" y="958850"/>
          <p14:tracePt t="12940" x="9144000" y="965200"/>
          <p14:tracePt t="12972" x="9137650" y="965200"/>
          <p14:tracePt t="13006" x="9131300" y="965200"/>
          <p14:tracePt t="13112" x="9131300" y="971550"/>
          <p14:tracePt t="13125" x="9131300" y="977900"/>
          <p14:tracePt t="13133" x="9099550" y="1003300"/>
          <p14:tracePt t="13139" x="9080500" y="1009650"/>
          <p14:tracePt t="13158" x="9055100" y="1022350"/>
          <p14:tracePt t="13716" x="9036050" y="1022350"/>
          <p14:tracePt t="13719" x="8997950" y="1022350"/>
          <p14:tracePt t="13723" x="8985250" y="1022350"/>
          <p14:tracePt t="13740" x="8731250" y="1022350"/>
          <p14:tracePt t="13757" x="8489950" y="1022350"/>
          <p14:tracePt t="13773" x="8255000" y="1022350"/>
          <p14:tracePt t="13792" x="8020050" y="1022350"/>
          <p14:tracePt t="13807" x="7810500" y="1047750"/>
          <p14:tracePt t="13811" x="7721600" y="1054100"/>
          <p14:tracePt t="13824" x="7639050" y="1060450"/>
          <p14:tracePt t="13840" x="7372350" y="1079500"/>
          <p14:tracePt t="13858" x="6972300" y="1098550"/>
          <p14:tracePt t="13873" x="6597650" y="1123950"/>
          <p14:tracePt t="13876" x="6553200" y="1123950"/>
          <p14:tracePt t="13891" x="6223000" y="1155700"/>
          <p14:tracePt t="13907" x="5956300" y="1174750"/>
          <p14:tracePt t="13923" x="5638800" y="1206500"/>
          <p14:tracePt t="13940" x="5378450" y="1225550"/>
          <p14:tracePt t="13958" x="5162550" y="1244600"/>
          <p14:tracePt t="13973" x="5029200" y="1257300"/>
          <p14:tracePt t="13980" x="4984750" y="1270000"/>
          <p14:tracePt t="13992" x="4914900" y="1282700"/>
          <p14:tracePt t="14007" x="4864100" y="1289050"/>
          <p14:tracePt t="14023" x="4845050" y="1289050"/>
          <p14:tracePt t="14040" x="4838700" y="1289050"/>
          <p14:tracePt t="14236" x="4838700" y="1295400"/>
          <p14:tracePt t="14248" x="4838700" y="1301750"/>
          <p14:tracePt t="14272" x="4819650" y="1301750"/>
          <p14:tracePt t="14276" x="4794250" y="1301750"/>
          <p14:tracePt t="14292" x="4711700" y="1301750"/>
          <p14:tracePt t="14296" x="4686300" y="1301750"/>
          <p14:tracePt t="14307" x="4603750" y="1301750"/>
          <p14:tracePt t="14324" x="4502150" y="1301750"/>
          <p14:tracePt t="14342" x="4349750" y="1289050"/>
          <p14:tracePt t="14358" x="4235450" y="1276350"/>
          <p14:tracePt t="14363" x="4197350" y="1263650"/>
          <p14:tracePt t="14374" x="4108450" y="1250950"/>
          <p14:tracePt t="14392" x="3962400" y="1206500"/>
          <p14:tracePt t="14408" x="3841750" y="1187450"/>
          <p14:tracePt t="14414" x="3797300" y="1174750"/>
          <p14:tracePt t="14424" x="3721100" y="1168400"/>
          <p14:tracePt t="14442" x="3600450" y="1155700"/>
          <p14:tracePt t="14460" x="3524250" y="1155700"/>
          <p14:tracePt t="14474" x="3473450" y="1155700"/>
          <p14:tracePt t="14492" x="3422650" y="1155700"/>
          <p14:tracePt t="14508" x="3390900" y="1155700"/>
          <p14:tracePt t="14513" x="3371850" y="1155700"/>
          <p14:tracePt t="14526" x="3359150" y="1155700"/>
          <p14:tracePt t="14541" x="3327400" y="1155700"/>
          <p14:tracePt t="14559" x="3295650" y="1155700"/>
          <p14:tracePt t="14563" x="3282950" y="1155700"/>
          <p14:tracePt t="14574" x="3257550" y="1155700"/>
          <p14:tracePt t="14591" x="3206750" y="1149350"/>
          <p14:tracePt t="14607" x="3003550" y="1123950"/>
          <p14:tracePt t="14624" x="2844800" y="1123950"/>
          <p14:tracePt t="14631" x="2755900" y="1123950"/>
          <p14:tracePt t="14641" x="2679700" y="1123950"/>
          <p14:tracePt t="14658" x="2584450" y="1123950"/>
          <p14:tracePt t="14665" x="2527300" y="1123950"/>
          <p14:tracePt t="14674" x="2463800" y="1117600"/>
          <p14:tracePt t="14691" x="2343150" y="1104900"/>
          <p14:tracePt t="14707" x="2241550" y="1098550"/>
          <p14:tracePt t="14724" x="2133600" y="1073150"/>
          <p14:tracePt t="14741" x="2038350" y="1041400"/>
          <p14:tracePt t="14758" x="1968500" y="1022350"/>
          <p14:tracePt t="14764" x="1936750" y="1016000"/>
          <p14:tracePt t="14767" x="1917700" y="1009650"/>
          <p14:tracePt t="14774" x="1892300" y="1003300"/>
          <p14:tracePt t="14792" x="1847850" y="990600"/>
          <p14:tracePt t="14807" x="1816100" y="984250"/>
          <p14:tracePt t="14813" x="1797050" y="977900"/>
          <p14:tracePt t="14826" x="1771650" y="971550"/>
          <p14:tracePt t="14842" x="1733550" y="965200"/>
          <p14:tracePt t="14847" x="1720850" y="965200"/>
          <p14:tracePt t="14860" x="1695450" y="958850"/>
          <p14:tracePt t="14875" x="1676400" y="952500"/>
          <p14:tracePt t="14891" x="1670050" y="952500"/>
          <p14:tracePt t="14907" x="1657350" y="952500"/>
          <p14:tracePt t="14924" x="1651000" y="952500"/>
          <p14:tracePt t="15082" x="1651000" y="958850"/>
          <p14:tracePt t="15109" x="1651000" y="965200"/>
          <p14:tracePt t="15154" x="1651000" y="971550"/>
          <p14:tracePt t="15168" x="1663700" y="971550"/>
          <p14:tracePt t="15171" x="1670050" y="971550"/>
          <p14:tracePt t="15179" x="1676400" y="977900"/>
          <p14:tracePt t="15191" x="1695450" y="977900"/>
          <p14:tracePt t="15208" x="1720850" y="990600"/>
          <p14:tracePt t="15225" x="1733550" y="990600"/>
          <p14:tracePt t="15242" x="1746250" y="990600"/>
          <p14:tracePt t="15288" x="1746250" y="996950"/>
          <p14:tracePt t="15309" x="1739900" y="1003300"/>
          <p14:tracePt t="15318" x="1733550" y="1009650"/>
          <p14:tracePt t="15325" x="1727200" y="1016000"/>
          <p14:tracePt t="15342" x="1708150" y="1028700"/>
          <p14:tracePt t="15359" x="1682750" y="1047750"/>
          <p14:tracePt t="15376" x="1657350" y="1066800"/>
          <p14:tracePt t="15382" x="1644650" y="1073150"/>
          <p14:tracePt t="15394" x="1625600" y="1079500"/>
          <p14:tracePt t="15408" x="1619250" y="1079500"/>
          <p14:tracePt t="15425" x="1612900" y="1092200"/>
          <p14:tracePt t="15443" x="1612900" y="1098550"/>
          <p14:tracePt t="15502" x="1619250" y="1098550"/>
          <p14:tracePt t="15509" x="1625600" y="1098550"/>
          <p14:tracePt t="15515" x="1638300" y="1098550"/>
          <p14:tracePt t="15525" x="1644650" y="1098550"/>
          <p14:tracePt t="15544" x="1676400" y="1098550"/>
          <p14:tracePt t="15558" x="1701800" y="1092200"/>
          <p14:tracePt t="15576" x="1727200" y="1092200"/>
          <p14:tracePt t="15594" x="1746250" y="1092200"/>
          <p14:tracePt t="15608" x="1752600" y="1092200"/>
          <p14:tracePt t="15649" x="1752600" y="1098550"/>
          <p14:tracePt t="15660" x="1752600" y="1104900"/>
          <p14:tracePt t="15676" x="1752600" y="1117600"/>
          <p14:tracePt t="15695" x="1746250" y="1136650"/>
          <p14:tracePt t="15699" x="1746250" y="1143000"/>
          <p14:tracePt t="15710" x="1739900" y="1155700"/>
          <p14:tracePt t="15725" x="1739900" y="1174750"/>
          <p14:tracePt t="15744" x="1739900" y="1193800"/>
          <p14:tracePt t="15748" x="1739900" y="1200150"/>
          <p14:tracePt t="15759" x="1746250" y="1212850"/>
          <p14:tracePt t="15766" x="1746250" y="1225550"/>
          <p14:tracePt t="15776" x="1752600" y="1238250"/>
          <p14:tracePt t="15794" x="1765300" y="1257300"/>
          <p14:tracePt t="15810" x="1778000" y="1270000"/>
          <p14:tracePt t="15827" x="1828800" y="1295400"/>
          <p14:tracePt t="15844" x="1943100" y="1308100"/>
          <p14:tracePt t="15849" x="1987550" y="1308100"/>
          <p14:tracePt t="15859" x="2057400" y="1308100"/>
          <p14:tracePt t="15875" x="2209800" y="1308100"/>
          <p14:tracePt t="15882" x="2228850" y="1308100"/>
          <p14:tracePt t="15894" x="2336800" y="1308100"/>
          <p14:tracePt t="15899" x="2400300" y="1301750"/>
          <p14:tracePt t="15909" x="2501900" y="1289050"/>
          <p14:tracePt t="15925" x="2686050" y="1270000"/>
          <p14:tracePt t="15942" x="2889250" y="1263650"/>
          <p14:tracePt t="15959" x="3130550" y="1263650"/>
          <p14:tracePt t="15976" x="3435350" y="1263650"/>
          <p14:tracePt t="15992" x="3695700" y="1263650"/>
          <p14:tracePt t="16010" x="3987800" y="1263650"/>
          <p14:tracePt t="16026" x="4203700" y="1263650"/>
          <p14:tracePt t="16043" x="4349750" y="1263650"/>
          <p14:tracePt t="16059" x="4451350" y="1263650"/>
          <p14:tracePt t="16065" x="4476750" y="1263650"/>
          <p14:tracePt t="16077" x="4495800" y="1263650"/>
          <p14:tracePt t="16094" x="4508500" y="1263650"/>
          <p14:tracePt t="16172" x="4508500" y="1257300"/>
          <p14:tracePt t="16190" x="4508500" y="1250950"/>
          <p14:tracePt t="16194" x="4514850" y="1244600"/>
          <p14:tracePt t="16208" x="4521200" y="1238250"/>
          <p14:tracePt t="16213" x="4521200" y="1231900"/>
          <p14:tracePt t="16226" x="4521200" y="1219200"/>
          <p14:tracePt t="16242" x="4527550" y="1206500"/>
          <p14:tracePt t="16260" x="4540250" y="1187450"/>
          <p14:tracePt t="16278" x="4610100" y="1168400"/>
          <p14:tracePt t="16282" x="4629150" y="1155700"/>
          <p14:tracePt t="16292" x="4692650" y="1143000"/>
          <p14:tracePt t="16298" x="4730750" y="1130300"/>
          <p14:tracePt t="16311" x="4819650" y="1117600"/>
          <p14:tracePt t="16328" x="4864100" y="1104900"/>
          <p14:tracePt t="16343" x="4895850" y="1098550"/>
          <p14:tracePt t="16359" x="4914900" y="1085850"/>
          <p14:tracePt t="16424" x="4902200" y="1085850"/>
          <p14:tracePt t="16427" x="4889500" y="1079500"/>
          <p14:tracePt t="16442" x="4806950" y="1066800"/>
          <p14:tracePt t="16460" x="4641850" y="1041400"/>
          <p14:tracePt t="16478" x="4546600" y="1035050"/>
          <p14:tracePt t="16496" x="4457700" y="1035050"/>
          <p14:tracePt t="16515" x="4368800" y="1035050"/>
          <p14:tracePt t="16517" x="4362450" y="1035050"/>
          <p14:tracePt t="16526" x="4356100" y="1035050"/>
          <p14:tracePt t="16543" x="4349750" y="1035050"/>
          <p14:tracePt t="16576" x="4375150" y="1035050"/>
          <p14:tracePt t="16594" x="4425950" y="1047750"/>
          <p14:tracePt t="16609" x="4648200" y="1085850"/>
          <p14:tracePt t="16627" x="4895850" y="1111250"/>
          <p14:tracePt t="16644" x="5054600" y="1123950"/>
          <p14:tracePt t="16660" x="5080000" y="1130300"/>
          <p14:tracePt t="16665" x="5092700" y="1130300"/>
          <p14:tracePt t="16697" x="5080000" y="1130300"/>
          <p14:tracePt t="16711" x="5022850" y="1136650"/>
          <p14:tracePt t="16726" x="4940300" y="1136650"/>
          <p14:tracePt t="16744" x="4806950" y="1149350"/>
          <p14:tracePt t="16760" x="4718050" y="1162050"/>
          <p14:tracePt t="16777" x="4679950" y="1168400"/>
          <p14:tracePt t="16833" x="4679950" y="1174750"/>
          <p14:tracePt t="16837" x="4692650" y="1174750"/>
          <p14:tracePt t="16843" x="4705350" y="1181100"/>
          <p14:tracePt t="16860" x="4806950" y="1219200"/>
          <p14:tracePt t="16877" x="4972050" y="1270000"/>
          <p14:tracePt t="16878" x="4991100" y="1270000"/>
          <p14:tracePt t="16893" x="5137150" y="1320800"/>
          <p14:tracePt t="16897" x="5200650" y="1333500"/>
          <p14:tracePt t="16900" x="5219700" y="1339850"/>
          <p14:tracePt t="16901" x="5232400" y="1346200"/>
          <p14:tracePt t="16912" x="5321300" y="1371600"/>
          <p14:tracePt t="16928" x="5384800" y="1397000"/>
          <p14:tracePt t="16944" x="5403850" y="1403350"/>
          <p14:tracePt t="16977" x="5391150" y="1416050"/>
          <p14:tracePt t="16980" x="5384800" y="1422400"/>
          <p14:tracePt t="16993" x="5346700" y="1428750"/>
          <p14:tracePt t="17010" x="5264150" y="1441450"/>
          <p14:tracePt t="17028" x="5118100" y="1466850"/>
          <p14:tracePt t="17043" x="4965700" y="1492250"/>
          <p14:tracePt t="17062" x="4845050" y="1517650"/>
          <p14:tracePt t="17079" x="4787900" y="1524000"/>
          <p14:tracePt t="17093" x="4775200" y="1524000"/>
          <p14:tracePt t="17128" x="4794250" y="1530350"/>
          <p14:tracePt t="17144" x="4851400" y="1543050"/>
          <p14:tracePt t="17150" x="4895850" y="1549400"/>
          <p14:tracePt t="17160" x="4984750" y="1562100"/>
          <p14:tracePt t="17165" x="5060950" y="1562100"/>
          <p14:tracePt t="17167" x="5080000" y="1562100"/>
          <p14:tracePt t="17176" x="5175250" y="1568450"/>
          <p14:tracePt t="17193" x="5378450" y="1568450"/>
          <p14:tracePt t="17210" x="5486400" y="1568450"/>
          <p14:tracePt t="17215" x="5505450" y="1568450"/>
          <p14:tracePt t="17228" x="5518150" y="1568450"/>
          <p14:tracePt t="17260" x="5505450" y="1568450"/>
          <p14:tracePt t="17277" x="5461000" y="1574800"/>
          <p14:tracePt t="17293" x="5372100" y="1574800"/>
          <p14:tracePt t="17310" x="5270500" y="1574800"/>
          <p14:tracePt t="17327" x="5137150" y="1581150"/>
          <p14:tracePt t="17344" x="4991100" y="1587500"/>
          <p14:tracePt t="17347" x="4978400" y="1587500"/>
          <p14:tracePt t="17360" x="4883150" y="1587500"/>
          <p14:tracePt t="17378" x="4819650" y="1587500"/>
          <p14:tracePt t="17394" x="4806950" y="1587500"/>
          <p14:tracePt t="17410" x="4800600" y="1587500"/>
          <p14:tracePt t="17997" x="4851400" y="1574800"/>
          <p14:tracePt t="18000" x="4883150" y="1568450"/>
          <p14:tracePt t="18012" x="5054600" y="1549400"/>
          <p14:tracePt t="18027" x="5416550" y="1530350"/>
          <p14:tracePt t="18044" x="5664200" y="1498600"/>
          <p14:tracePt t="18062" x="6032500" y="1460500"/>
          <p14:tracePt t="18079" x="6438900" y="1409700"/>
          <p14:tracePt t="18083" x="6565900" y="1397000"/>
          <p14:tracePt t="18094" x="6743700" y="1365250"/>
          <p14:tracePt t="18112" x="6959600" y="1327150"/>
          <p14:tracePt t="18130" x="7118350" y="1289050"/>
          <p14:tracePt t="18148" x="7194550" y="1270000"/>
          <p14:tracePt t="18162" x="7232650" y="1257300"/>
          <p14:tracePt t="18179" x="7251700" y="1257300"/>
          <p14:tracePt t="18196" x="7264400" y="1257300"/>
          <p14:tracePt t="18213" x="7277100" y="1257300"/>
          <p14:tracePt t="18228" x="7289800" y="1257300"/>
          <p14:tracePt t="18245" x="7302500" y="1257300"/>
          <p14:tracePt t="18262" x="7321550" y="1250950"/>
          <p14:tracePt t="18280" x="7340600" y="1244600"/>
          <p14:tracePt t="18294" x="7372350" y="1244600"/>
          <p14:tracePt t="18312" x="7416800" y="1231900"/>
          <p14:tracePt t="18327" x="7467600" y="1219200"/>
          <p14:tracePt t="18332" x="7473950" y="1219200"/>
          <p14:tracePt t="18346" x="7518400" y="1212850"/>
          <p14:tracePt t="18350" x="7537450" y="1206500"/>
          <p14:tracePt t="18361" x="7569200" y="1200150"/>
          <p14:tracePt t="18378" x="7632700" y="1187450"/>
          <p14:tracePt t="18396" x="7702550" y="1168400"/>
          <p14:tracePt t="18414" x="7791450" y="1149350"/>
          <p14:tracePt t="18417" x="7804150" y="1149350"/>
          <p14:tracePt t="18428" x="7842250" y="1136650"/>
          <p14:tracePt t="18445" x="7893050" y="1130300"/>
          <p14:tracePt t="18461" x="7937500" y="1117600"/>
          <p14:tracePt t="18478" x="7962900" y="1111250"/>
          <p14:tracePt t="18495" x="7975600" y="1098550"/>
          <p14:tracePt t="18514" x="7975600" y="1092200"/>
          <p14:tracePt t="18545" x="7975600" y="1079500"/>
          <p14:tracePt t="18561" x="7975600" y="1073150"/>
          <p14:tracePt t="18594" x="7975600" y="1066800"/>
          <p14:tracePt t="18618" x="7975600" y="1060450"/>
          <p14:tracePt t="18628" x="7962900" y="1060450"/>
          <p14:tracePt t="18645" x="7956550" y="1047750"/>
          <p14:tracePt t="18661" x="7937500" y="1041400"/>
          <p14:tracePt t="18678" x="7924800" y="1028700"/>
          <p14:tracePt t="18697" x="7912100" y="1016000"/>
          <p14:tracePt t="18714" x="7905750" y="1009650"/>
          <p14:tracePt t="18728" x="7899400" y="1003300"/>
          <p14:tracePt t="18745" x="7899400" y="996950"/>
          <p14:tracePt t="18826" x="7893050" y="996950"/>
          <p14:tracePt t="18829" x="7886700" y="996950"/>
          <p14:tracePt t="18845" x="7874000" y="996950"/>
          <p14:tracePt t="18862" x="7848600" y="1003300"/>
          <p14:tracePt t="18879" x="7816850" y="1009650"/>
          <p14:tracePt t="18895" x="7791450" y="1022350"/>
          <p14:tracePt t="18901" x="7785100" y="1028700"/>
          <p14:tracePt t="18913" x="7772400" y="1028700"/>
          <p14:tracePt t="18928" x="7766050" y="1035050"/>
          <p14:tracePt t="19011" x="7791450" y="1035050"/>
          <p14:tracePt t="19015" x="7816850" y="1035050"/>
          <p14:tracePt t="19030" x="7867650" y="1035050"/>
          <p14:tracePt t="19048" x="7956550" y="1028700"/>
          <p14:tracePt t="19061" x="7994650" y="1028700"/>
          <p14:tracePt t="19080" x="8026400" y="1028700"/>
          <p14:tracePt t="19096" x="8032750" y="1028700"/>
          <p14:tracePt t="19113" x="8032750" y="1035050"/>
          <p14:tracePt t="19116" x="8032750" y="1041400"/>
          <p14:tracePt t="19129" x="8032750" y="1047750"/>
          <p14:tracePt t="19146" x="8032750" y="1066800"/>
          <p14:tracePt t="19162" x="8026400" y="1073150"/>
          <p14:tracePt t="19179" x="8001000" y="1092200"/>
          <p14:tracePt t="19196" x="7943850" y="1111250"/>
          <p14:tracePt t="19212" x="7867650" y="1130300"/>
          <p14:tracePt t="19230" x="7778750" y="1143000"/>
          <p14:tracePt t="19246" x="7734300" y="1149350"/>
          <p14:tracePt t="19251" x="7727950" y="1149350"/>
          <p14:tracePt t="19262" x="7715250" y="1149350"/>
          <p14:tracePt t="19316" x="7715250" y="1155700"/>
          <p14:tracePt t="19465" x="7747000" y="1155700"/>
          <p14:tracePt t="19468" x="7753350" y="1155700"/>
          <p14:tracePt t="19479" x="7759700" y="1155700"/>
          <p14:tracePt t="19496" x="7778750" y="1155700"/>
          <p14:tracePt t="19518" x="7797800" y="1162050"/>
          <p14:tracePt t="19532" x="7810500" y="1174750"/>
          <p14:tracePt t="19548" x="7816850" y="1174750"/>
          <p14:tracePt t="19611" x="7816850" y="1181100"/>
          <p14:tracePt t="19621" x="7823200" y="1187450"/>
          <p14:tracePt t="19629" x="7823200" y="1193800"/>
          <p14:tracePt t="19646" x="7829550" y="1206500"/>
          <p14:tracePt t="19663" x="7835900" y="1219200"/>
          <p14:tracePt t="19679" x="7835900" y="1238250"/>
          <p14:tracePt t="19696" x="7835900" y="1250950"/>
          <p14:tracePt t="19701" x="7835900" y="1257300"/>
          <p14:tracePt t="19713" x="7835900" y="1270000"/>
          <p14:tracePt t="19730" x="7842250" y="1276350"/>
          <p14:tracePt t="19746" x="7842250" y="1295400"/>
          <p14:tracePt t="19763" x="7854950" y="1314450"/>
          <p14:tracePt t="19780" x="7854950" y="1409700"/>
          <p14:tracePt t="19786" x="7854950" y="1454150"/>
          <p14:tracePt t="19796" x="7854950" y="1536700"/>
          <p14:tracePt t="19813" x="7854950" y="1657350"/>
          <p14:tracePt t="19818" x="7842250" y="1689100"/>
          <p14:tracePt t="19819" x="7829550" y="1701800"/>
          <p14:tracePt t="19829" x="7804150" y="1739900"/>
          <p14:tracePt t="19846" x="7759700" y="1771650"/>
          <p14:tracePt t="19864" x="7727950" y="1771650"/>
          <p14:tracePt t="19879" x="7677150" y="1765300"/>
          <p14:tracePt t="19896" x="7632700" y="1758950"/>
          <p14:tracePt t="19902" x="7620000" y="1746250"/>
          <p14:tracePt t="19913" x="7607300" y="1739900"/>
          <p14:tracePt t="19930" x="7594600" y="1733550"/>
          <p14:tracePt t="19999" x="7594600" y="1727200"/>
          <p14:tracePt t="20012" x="7594600" y="1720850"/>
          <p14:tracePt t="20036" x="7594600" y="1714500"/>
          <p14:tracePt t="20062" x="7626350" y="1714500"/>
          <p14:tracePt t="20066" x="7632700" y="1714500"/>
          <p14:tracePt t="20079" x="7683500" y="1714500"/>
          <p14:tracePt t="20098" x="7747000" y="1708150"/>
          <p14:tracePt t="20114" x="7797800" y="1708150"/>
          <p14:tracePt t="20129" x="7861300" y="1708150"/>
          <p14:tracePt t="20146" x="7931150" y="1727200"/>
          <p14:tracePt t="20163" x="7969250" y="1746250"/>
          <p14:tracePt t="20182" x="7981950" y="1746250"/>
          <p14:tracePt t="20240" x="7981950" y="1752600"/>
          <p14:tracePt t="20268" x="7975600" y="1752600"/>
          <p14:tracePt t="20278" x="7962900" y="1752600"/>
          <p14:tracePt t="20297" x="7950200" y="1752600"/>
          <p14:tracePt t="20315" x="7931150" y="1752600"/>
          <p14:tracePt t="20330" x="7918450" y="1752600"/>
          <p14:tracePt t="20348" x="7912100" y="1752600"/>
          <p14:tracePt t="20363" x="7905750" y="1752600"/>
          <p14:tracePt t="20560" x="7899400" y="1746250"/>
          <p14:tracePt t="20567" x="7899400" y="1739900"/>
          <p14:tracePt t="20578" x="7893050" y="1733550"/>
          <p14:tracePt t="20588" x="7886700" y="1727200"/>
          <p14:tracePt t="20598" x="7874000" y="1727200"/>
          <p14:tracePt t="20614" x="7861300" y="1714500"/>
          <p14:tracePt t="20631" x="7842250" y="1708150"/>
          <p14:tracePt t="20649" x="7829550" y="1701800"/>
          <p14:tracePt t="20663" x="7816850" y="1701800"/>
          <p14:tracePt t="20680" x="7797800" y="1689100"/>
          <p14:tracePt t="20697" x="7785100" y="1689100"/>
          <p14:tracePt t="20715" x="7759700" y="1689100"/>
          <p14:tracePt t="20719" x="7753350" y="1689100"/>
          <p14:tracePt t="20730" x="7740650" y="1689100"/>
          <p14:tracePt t="20748" x="7721600" y="1689100"/>
          <p14:tracePt t="20764" x="7708900" y="1689100"/>
          <p14:tracePt t="20769" x="7702550" y="1689100"/>
          <p14:tracePt t="20782" x="7689850" y="1695450"/>
          <p14:tracePt t="20798" x="7683500" y="1695450"/>
          <p14:tracePt t="20803" x="7670800" y="1701800"/>
          <p14:tracePt t="20816" x="7658100" y="1701800"/>
          <p14:tracePt t="20833" x="7626350" y="1708150"/>
          <p14:tracePt t="20848" x="7607300" y="1708150"/>
          <p14:tracePt t="20864" x="7581900" y="1720850"/>
          <p14:tracePt t="20881" x="7550150" y="1727200"/>
          <p14:tracePt t="20898" x="7512050" y="1739900"/>
          <p14:tracePt t="20916" x="7448550" y="1758950"/>
          <p14:tracePt t="20920" x="7435850" y="1758950"/>
          <p14:tracePt t="20922" x="7423150" y="1758950"/>
          <p14:tracePt t="20930" x="7327900" y="1784350"/>
          <p14:tracePt t="20948" x="7150100" y="1822450"/>
          <p14:tracePt t="20966" x="6946900" y="1873250"/>
          <p14:tracePt t="20982" x="6661150" y="1943100"/>
          <p14:tracePt t="20997" x="6324600" y="2012950"/>
          <p14:tracePt t="21014" x="5778500" y="2139950"/>
          <p14:tracePt t="21016" x="5708650" y="2152650"/>
          <p14:tracePt t="21032" x="5111750" y="2279650"/>
          <p14:tracePt t="21048" x="4521200" y="2368550"/>
          <p14:tracePt t="21054" x="4305300" y="2387600"/>
          <p14:tracePt t="21064" x="3930650" y="2425700"/>
          <p14:tracePt t="21066" x="3873500" y="2432050"/>
          <p14:tracePt t="21081" x="3384550" y="2457450"/>
          <p14:tracePt t="21098" x="2698750" y="2457450"/>
          <p14:tracePt t="21114" x="2082800" y="2457450"/>
          <p14:tracePt t="21119" x="1866900" y="2457450"/>
          <p14:tracePt t="21132" x="1435100" y="2457450"/>
          <p14:tracePt t="21148" x="920750" y="2444750"/>
          <p14:tracePt t="21164" x="476250" y="2419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69EE5-D7BB-22C9-5504-3D47471E8B20}"/>
              </a:ext>
            </a:extLst>
          </p:cNvPr>
          <p:cNvSpPr>
            <a:spLocks noGrp="1"/>
          </p:cNvSpPr>
          <p:nvPr>
            <p:ph type="title"/>
          </p:nvPr>
        </p:nvSpPr>
        <p:spPr/>
        <p:txBody>
          <a:bodyPr/>
          <a:lstStyle/>
          <a:p>
            <a:r>
              <a:rPr lang="es-ES" dirty="0"/>
              <a:t>Funcionamiento</a:t>
            </a:r>
            <a:br>
              <a:rPr lang="es-ES" dirty="0"/>
            </a:br>
            <a:endParaRPr lang="es-ES" dirty="0"/>
          </a:p>
        </p:txBody>
      </p:sp>
      <p:sp>
        <p:nvSpPr>
          <p:cNvPr id="4" name="Marcador de número de diapositiva 3">
            <a:extLst>
              <a:ext uri="{FF2B5EF4-FFF2-40B4-BE49-F238E27FC236}">
                <a16:creationId xmlns:a16="http://schemas.microsoft.com/office/drawing/2014/main" id="{778684B5-F966-4D02-065D-B0616FE56E75}"/>
              </a:ext>
            </a:extLst>
          </p:cNvPr>
          <p:cNvSpPr>
            <a:spLocks noGrp="1"/>
          </p:cNvSpPr>
          <p:nvPr>
            <p:ph type="sldNum" sz="quarter" idx="12"/>
          </p:nvPr>
        </p:nvSpPr>
        <p:spPr/>
        <p:txBody>
          <a:bodyPr/>
          <a:lstStyle/>
          <a:p>
            <a:fld id="{19590046-DA73-4BBF-84B5-C08E6F75191A}" type="slidenum">
              <a:rPr lang="en-US" smtClean="0"/>
              <a:t>8</a:t>
            </a:fld>
            <a:endParaRPr lang="en-US"/>
          </a:p>
        </p:txBody>
      </p:sp>
      <p:pic>
        <p:nvPicPr>
          <p:cNvPr id="8" name="2022-12-20 22-21-16">
            <a:hlinkClick r:id="" action="ppaction://media"/>
            <a:extLst>
              <a:ext uri="{FF2B5EF4-FFF2-40B4-BE49-F238E27FC236}">
                <a16:creationId xmlns:a16="http://schemas.microsoft.com/office/drawing/2014/main" id="{9555FE29-B3C8-863A-480F-751428E215DC}"/>
              </a:ext>
            </a:extLst>
          </p:cNvPr>
          <p:cNvPicPr>
            <a:picLocks noGrp="1" noChangeAspect="1"/>
          </p:cNvPicPr>
          <p:nvPr>
            <p:ph idx="1"/>
            <a:videoFile r:link="rId3"/>
            <p:extLst>
              <p:ext uri="{DAA4B4D4-6D71-4841-9C94-3DE7FCFB9230}">
                <p14:media xmlns:p14="http://schemas.microsoft.com/office/powerpoint/2010/main" r:embed="rId4">
                  <p14:trim st="1110"/>
                </p14:media>
              </p:ext>
            </p:extLst>
          </p:nvPr>
        </p:nvPicPr>
        <p:blipFill>
          <a:blip r:embed="rId8"/>
          <a:stretch>
            <a:fillRect/>
          </a:stretch>
        </p:blipFill>
        <p:spPr>
          <a:xfrm>
            <a:off x="3317875" y="2162175"/>
            <a:ext cx="5556250" cy="396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Audio 15">
            <a:hlinkClick r:id="" action="ppaction://media"/>
            <a:extLst>
              <a:ext uri="{FF2B5EF4-FFF2-40B4-BE49-F238E27FC236}">
                <a16:creationId xmlns:a16="http://schemas.microsoft.com/office/drawing/2014/main" id="{67052DEE-4B72-6575-F0D5-3C0247D58310}"/>
              </a:ext>
            </a:extLst>
          </p:cNvPr>
          <p:cNvPicPr>
            <a:picLocks noChangeAspect="1"/>
          </p:cNvPicPr>
          <p:nvPr>
            <a:audioFile r:link="rId6"/>
            <p:extLst>
              <p:ext uri="{DAA4B4D4-6D71-4841-9C94-3DE7FCFB9230}">
                <p14:media xmlns:p14="http://schemas.microsoft.com/office/powerpoint/2010/main" r:embed="rId5"/>
              </p:ext>
            </p:extLst>
          </p:nvPr>
        </p:nvPicPr>
        <p:blipFill>
          <a:blip r:embed="rId9"/>
          <a:srcRect l="-200000" t="-90625" r="-200000" b="-90625"/>
          <a:stretch>
            <a:fillRect/>
          </a:stretch>
        </p:blipFill>
        <p:spPr>
          <a:xfrm>
            <a:off x="9144000" y="5143500"/>
            <a:ext cx="3048000" cy="1714500"/>
          </a:xfrm>
          <a:prstGeom prst="rect">
            <a:avLst/>
          </a:prstGeom>
        </p:spPr>
      </p:pic>
    </p:spTree>
    <p:custDataLst>
      <p:tags r:id="rId2"/>
    </p:custDataLst>
    <p:extLst>
      <p:ext uri="{BB962C8B-B14F-4D97-AF65-F5344CB8AC3E}">
        <p14:creationId xmlns:p14="http://schemas.microsoft.com/office/powerpoint/2010/main" val="261349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7402"/>
    </mc:Choice>
    <mc:Fallback>
      <p:transition spd="slow" advTm="17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5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audio isNarration="1">
              <p:cMediaNode vol="80000" showWhenStopped="0">
                <p:cTn id="17"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1964" objId="8"/>
        <p14:stopEvt time="11475" objId="8"/>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70" name="Imagen 69">
            <a:extLst>
              <a:ext uri="{FF2B5EF4-FFF2-40B4-BE49-F238E27FC236}">
                <a16:creationId xmlns:a16="http://schemas.microsoft.com/office/drawing/2014/main" id="{541E8F50-5781-A0B8-3C7B-74E9A2A612A9}"/>
              </a:ext>
            </a:extLst>
          </p:cNvPr>
          <p:cNvPicPr>
            <a:picLocks noChangeAspect="1"/>
          </p:cNvPicPr>
          <p:nvPr/>
        </p:nvPicPr>
        <p:blipFill>
          <a:blip r:embed="rId6"/>
          <a:stretch>
            <a:fillRect/>
          </a:stretch>
        </p:blipFill>
        <p:spPr>
          <a:xfrm>
            <a:off x="322932" y="2076284"/>
            <a:ext cx="5472799" cy="4116831"/>
          </a:xfrm>
          <a:prstGeom prst="rect">
            <a:avLst/>
          </a:prstGeom>
        </p:spPr>
      </p:pic>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sp>
        <p:nvSpPr>
          <p:cNvPr id="6" name="Marcador de contenido 2">
            <a:extLst>
              <a:ext uri="{FF2B5EF4-FFF2-40B4-BE49-F238E27FC236}">
                <a16:creationId xmlns:a16="http://schemas.microsoft.com/office/drawing/2014/main" id="{891A2006-8DC1-CD23-7ECC-1C9D0873FA5E}"/>
              </a:ext>
            </a:extLst>
          </p:cNvPr>
          <p:cNvSpPr>
            <a:spLocks noGrp="1"/>
          </p:cNvSpPr>
          <p:nvPr>
            <p:ph idx="1"/>
          </p:nvPr>
        </p:nvSpPr>
        <p:spPr>
          <a:xfrm>
            <a:off x="5798939" y="2310763"/>
            <a:ext cx="5131956" cy="381689"/>
          </a:xfrm>
        </p:spPr>
        <p:txBody>
          <a:bodyPr>
            <a:normAutofit fontScale="92500" lnSpcReduction="10000"/>
          </a:bodyPr>
          <a:lstStyle/>
          <a:p>
            <a:pPr algn="just"/>
            <a:r>
              <a:rPr lang="es-ES" dirty="0">
                <a:latin typeface="Arial Narrow" panose="020B0606020202030204" pitchFamily="34" charset="0"/>
              </a:rPr>
              <a:t>Analizamos la Q-table:</a:t>
            </a:r>
          </a:p>
          <a:p>
            <a:pPr algn="just"/>
            <a:endParaRPr lang="es-ES" dirty="0"/>
          </a:p>
        </p:txBody>
      </p:sp>
      <p:sp>
        <p:nvSpPr>
          <p:cNvPr id="7" name="Marcador de contenido 2">
            <a:extLst>
              <a:ext uri="{FF2B5EF4-FFF2-40B4-BE49-F238E27FC236}">
                <a16:creationId xmlns:a16="http://schemas.microsoft.com/office/drawing/2014/main" id="{15C2E183-CE7E-B4A1-033F-DDE2E7C75F70}"/>
              </a:ext>
            </a:extLst>
          </p:cNvPr>
          <p:cNvSpPr txBox="1">
            <a:spLocks/>
          </p:cNvSpPr>
          <p:nvPr/>
        </p:nvSpPr>
        <p:spPr>
          <a:xfrm>
            <a:off x="5802147" y="3743222"/>
            <a:ext cx="6203125" cy="11797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Ir a la </a:t>
            </a:r>
            <a:r>
              <a:rPr lang="es-ES" b="1" dirty="0">
                <a:latin typeface="Arial Narrow" panose="020B0606020202030204" pitchFamily="34" charset="0"/>
              </a:rPr>
              <a:t>derecha o izquierda </a:t>
            </a:r>
            <a:r>
              <a:rPr lang="es-ES" dirty="0">
                <a:latin typeface="Arial Narrow" panose="020B0606020202030204" pitchFamily="34" charset="0"/>
              </a:rPr>
              <a:t>proporciona una recompensa demasiado baja (negativa), por lo que nuestro agente evitará coger ese camino.</a:t>
            </a:r>
          </a:p>
          <a:p>
            <a:pPr algn="just"/>
            <a:endParaRPr lang="es-ES" dirty="0">
              <a:latin typeface="Arial Narrow" panose="020B0606020202030204" pitchFamily="34" charset="0"/>
            </a:endParaRPr>
          </a:p>
          <a:p>
            <a:pPr algn="just"/>
            <a:endParaRPr lang="es-ES" dirty="0"/>
          </a:p>
        </p:txBody>
      </p:sp>
      <p:sp>
        <p:nvSpPr>
          <p:cNvPr id="8" name="Marcador de contenido 2">
            <a:extLst>
              <a:ext uri="{FF2B5EF4-FFF2-40B4-BE49-F238E27FC236}">
                <a16:creationId xmlns:a16="http://schemas.microsoft.com/office/drawing/2014/main" id="{65AC9601-37F5-2B31-8A41-4425C88D08C7}"/>
              </a:ext>
            </a:extLst>
          </p:cNvPr>
          <p:cNvSpPr txBox="1">
            <a:spLocks/>
          </p:cNvSpPr>
          <p:nvPr/>
        </p:nvSpPr>
        <p:spPr>
          <a:xfrm>
            <a:off x="5798939" y="4763840"/>
            <a:ext cx="6203125" cy="11797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cambio, yendo hacia </a:t>
            </a:r>
            <a:r>
              <a:rPr lang="es-ES" b="1" dirty="0">
                <a:latin typeface="Arial Narrow" panose="020B0606020202030204" pitchFamily="34" charset="0"/>
              </a:rPr>
              <a:t>arriba</a:t>
            </a:r>
            <a:r>
              <a:rPr lang="es-ES" dirty="0">
                <a:latin typeface="Arial Narrow" panose="020B0606020202030204" pitchFamily="34" charset="0"/>
              </a:rPr>
              <a:t> el agente consigue una mayor recompensa y opta por esta opción.</a:t>
            </a:r>
          </a:p>
          <a:p>
            <a:pPr algn="just"/>
            <a:endParaRPr lang="es-ES" dirty="0">
              <a:latin typeface="Arial Narrow" panose="020B0606020202030204" pitchFamily="34" charset="0"/>
            </a:endParaRPr>
          </a:p>
          <a:p>
            <a:pPr algn="just"/>
            <a:endParaRPr lang="es-ES" dirty="0"/>
          </a:p>
        </p:txBody>
      </p:sp>
      <p:sp>
        <p:nvSpPr>
          <p:cNvPr id="9" name="Marcador de pie de página 3">
            <a:extLst>
              <a:ext uri="{FF2B5EF4-FFF2-40B4-BE49-F238E27FC236}">
                <a16:creationId xmlns:a16="http://schemas.microsoft.com/office/drawing/2014/main" id="{6B1C370B-3674-3C17-4D6F-BEB3BAB8FFF8}"/>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0" name="Imagen 9" descr="Imagen que contiene Logotipo&#10;&#10;Descripción generada automáticamente">
            <a:extLst>
              <a:ext uri="{FF2B5EF4-FFF2-40B4-BE49-F238E27FC236}">
                <a16:creationId xmlns:a16="http://schemas.microsoft.com/office/drawing/2014/main" id="{56756C12-3A3E-3242-5AF2-A218A46FE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1" name="Marcador de número de diapositiva 10">
            <a:extLst>
              <a:ext uri="{FF2B5EF4-FFF2-40B4-BE49-F238E27FC236}">
                <a16:creationId xmlns:a16="http://schemas.microsoft.com/office/drawing/2014/main" id="{6E978D65-8BBB-91F5-1D84-B09540AA0EF6}"/>
              </a:ext>
            </a:extLst>
          </p:cNvPr>
          <p:cNvSpPr>
            <a:spLocks noGrp="1"/>
          </p:cNvSpPr>
          <p:nvPr>
            <p:ph type="sldNum" sz="quarter" idx="12"/>
          </p:nvPr>
        </p:nvSpPr>
        <p:spPr/>
        <p:txBody>
          <a:bodyPr/>
          <a:lstStyle/>
          <a:p>
            <a:fld id="{19590046-DA73-4BBF-84B5-C08E6F75191A}" type="slidenum">
              <a:rPr lang="en-US" smtClean="0"/>
              <a:t>9</a:t>
            </a:fld>
            <a:endParaRPr lang="en-US"/>
          </a:p>
        </p:txBody>
      </p:sp>
      <p:pic>
        <p:nvPicPr>
          <p:cNvPr id="13" name="Imagen 12">
            <a:extLst>
              <a:ext uri="{FF2B5EF4-FFF2-40B4-BE49-F238E27FC236}">
                <a16:creationId xmlns:a16="http://schemas.microsoft.com/office/drawing/2014/main" id="{CB3E827F-4CBF-2644-DE97-7A776312BD96}"/>
              </a:ext>
            </a:extLst>
          </p:cNvPr>
          <p:cNvPicPr>
            <a:picLocks noChangeAspect="1"/>
          </p:cNvPicPr>
          <p:nvPr/>
        </p:nvPicPr>
        <p:blipFill>
          <a:blip r:embed="rId8"/>
          <a:stretch>
            <a:fillRect/>
          </a:stretch>
        </p:blipFill>
        <p:spPr>
          <a:xfrm>
            <a:off x="5955303" y="2797217"/>
            <a:ext cx="5684384" cy="821318"/>
          </a:xfrm>
          <a:prstGeom prst="rect">
            <a:avLst/>
          </a:prstGeom>
        </p:spPr>
      </p:pic>
      <p:pic>
        <p:nvPicPr>
          <p:cNvPr id="14" name="Imagen 13">
            <a:extLst>
              <a:ext uri="{FF2B5EF4-FFF2-40B4-BE49-F238E27FC236}">
                <a16:creationId xmlns:a16="http://schemas.microsoft.com/office/drawing/2014/main" id="{D7C30092-5B00-271A-2984-1CBF4399637A}"/>
              </a:ext>
            </a:extLst>
          </p:cNvPr>
          <p:cNvPicPr>
            <a:picLocks noChangeAspect="1"/>
          </p:cNvPicPr>
          <p:nvPr/>
        </p:nvPicPr>
        <p:blipFill>
          <a:blip r:embed="rId9"/>
          <a:stretch>
            <a:fillRect/>
          </a:stretch>
        </p:blipFill>
        <p:spPr>
          <a:xfrm>
            <a:off x="3540904" y="5459856"/>
            <a:ext cx="323138" cy="304130"/>
          </a:xfrm>
          <a:prstGeom prst="rect">
            <a:avLst/>
          </a:prstGeom>
        </p:spPr>
      </p:pic>
      <p:pic>
        <p:nvPicPr>
          <p:cNvPr id="44" name="Audio 43">
            <a:hlinkClick r:id="" action="ppaction://media"/>
            <a:extLst>
              <a:ext uri="{FF2B5EF4-FFF2-40B4-BE49-F238E27FC236}">
                <a16:creationId xmlns:a16="http://schemas.microsoft.com/office/drawing/2014/main" id="{9B2C6984-79E5-D0C2-50D9-6038C849CDD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0000" t="-90625" r="-200000" b="-90625"/>
          <a:stretch>
            <a:fillRect/>
          </a:stretch>
        </p:blipFill>
        <p:spPr>
          <a:xfrm>
            <a:off x="9144000" y="5143500"/>
            <a:ext cx="3048000" cy="1714500"/>
          </a:xfrm>
          <a:prstGeom prst="rect">
            <a:avLst/>
          </a:prstGeom>
        </p:spPr>
      </p:pic>
      <p:cxnSp>
        <p:nvCxnSpPr>
          <p:cNvPr id="57" name="Conector recto de flecha 56">
            <a:extLst>
              <a:ext uri="{FF2B5EF4-FFF2-40B4-BE49-F238E27FC236}">
                <a16:creationId xmlns:a16="http://schemas.microsoft.com/office/drawing/2014/main" id="{1F674DFE-D1D7-010F-8F5D-9ACB26B6DD7E}"/>
              </a:ext>
            </a:extLst>
          </p:cNvPr>
          <p:cNvCxnSpPr/>
          <p:nvPr/>
        </p:nvCxnSpPr>
        <p:spPr>
          <a:xfrm flipV="1">
            <a:off x="3708918" y="5192486"/>
            <a:ext cx="0" cy="3639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A745E19-4472-2516-C1C5-35FABD3009DB}"/>
              </a:ext>
            </a:extLst>
          </p:cNvPr>
          <p:cNvCxnSpPr>
            <a:cxnSpLocks/>
          </p:cNvCxnSpPr>
          <p:nvPr/>
        </p:nvCxnSpPr>
        <p:spPr>
          <a:xfrm flipH="1">
            <a:off x="10506352" y="3241222"/>
            <a:ext cx="65314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09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3492"/>
    </mc:Choice>
    <mc:Fallback>
      <p:transition spd="slow" advTm="2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3691" x="63500" y="3549650"/>
          <p14:tracePt t="3694" x="196850" y="3511550"/>
          <p14:tracePt t="3714" x="863600" y="3365500"/>
          <p14:tracePt t="3717" x="1022350" y="3333750"/>
          <p14:tracePt t="3733" x="1746250" y="3181350"/>
          <p14:tracePt t="3737" x="1936750" y="3136900"/>
          <p14:tracePt t="3747" x="2463800" y="3048000"/>
          <p14:tracePt t="3766" x="3632200" y="2901950"/>
          <p14:tracePt t="3784" x="4806950" y="2825750"/>
          <p14:tracePt t="3800" x="6121400" y="2806700"/>
          <p14:tracePt t="3814" x="7143750" y="2806700"/>
          <p14:tracePt t="3831" x="8204200" y="2806700"/>
          <p14:tracePt t="3849" x="9207500" y="2806700"/>
          <p14:tracePt t="3854" x="9359900" y="2806700"/>
          <p14:tracePt t="3855" x="9442450" y="2813050"/>
          <p14:tracePt t="3864" x="9740900" y="2844800"/>
          <p14:tracePt t="3881" x="10236200" y="2895600"/>
          <p14:tracePt t="3900" x="10750550" y="2940050"/>
          <p14:tracePt t="3914" x="11036300" y="2952750"/>
          <p14:tracePt t="3931" x="11296650" y="2959100"/>
          <p14:tracePt t="3947" x="11480800" y="2959100"/>
          <p14:tracePt t="3964" x="11569700" y="2959100"/>
          <p14:tracePt t="3981" x="11595100" y="2959100"/>
          <p14:tracePt t="3997" x="11614150" y="2959100"/>
          <p14:tracePt t="4035" x="11601450" y="2952750"/>
          <p14:tracePt t="4047" x="11576050" y="2940050"/>
          <p14:tracePt t="4065" x="11493500" y="2908300"/>
          <p14:tracePt t="4083" x="11366500" y="2863850"/>
          <p14:tracePt t="4098" x="11226800" y="2832100"/>
          <p14:tracePt t="4115" x="11004550" y="2794000"/>
          <p14:tracePt t="4131" x="10852150" y="2768600"/>
          <p14:tracePt t="4138" x="10763250" y="2755900"/>
          <p14:tracePt t="4149" x="10648950" y="2724150"/>
          <p14:tracePt t="4153" x="10610850" y="2717800"/>
          <p14:tracePt t="4165" x="10509250" y="2692400"/>
          <p14:tracePt t="4170" x="10458450" y="2686050"/>
          <p14:tracePt t="4181" x="10363200" y="2660650"/>
          <p14:tracePt t="4188" x="10325100" y="2647950"/>
          <p14:tracePt t="4198" x="10261600" y="2635250"/>
          <p14:tracePt t="4204" x="10236200" y="2628900"/>
          <p14:tracePt t="4215" x="10198100" y="2616200"/>
          <p14:tracePt t="4221" x="10172700" y="2603500"/>
          <p14:tracePt t="4234" x="10096500" y="2565400"/>
          <p14:tracePt t="4606" x="10052050" y="2565400"/>
          <p14:tracePt t="4609" x="10026650" y="2565400"/>
          <p14:tracePt t="4615" x="9969500" y="2565400"/>
          <p14:tracePt t="4631" x="9601200" y="2565400"/>
          <p14:tracePt t="4648" x="9372600" y="2565400"/>
          <p14:tracePt t="4665" x="9074150" y="2571750"/>
          <p14:tracePt t="4681" x="8680450" y="2590800"/>
          <p14:tracePt t="4699" x="8267700" y="2609850"/>
          <p14:tracePt t="4716" x="7835900" y="2628900"/>
          <p14:tracePt t="4720" x="7702550" y="2641600"/>
          <p14:tracePt t="4731" x="7550150" y="2641600"/>
          <p14:tracePt t="4749" x="7359650" y="2654300"/>
          <p14:tracePt t="4765" x="7277100" y="2654300"/>
          <p14:tracePt t="4770" x="7258050" y="2654300"/>
          <p14:tracePt t="4783" x="7219950" y="2654300"/>
          <p14:tracePt t="4799" x="7175500" y="2654300"/>
          <p14:tracePt t="4815" x="7137400" y="2660650"/>
          <p14:tracePt t="4832" x="7092950" y="2660650"/>
          <p14:tracePt t="4849" x="7054850" y="2667000"/>
          <p14:tracePt t="4865" x="7023100" y="2673350"/>
          <p14:tracePt t="4883" x="6997700" y="2679700"/>
          <p14:tracePt t="4900" x="6959600" y="2679700"/>
          <p14:tracePt t="4905" x="6946900" y="2679700"/>
          <p14:tracePt t="4915" x="6927850" y="2686050"/>
          <p14:tracePt t="4932" x="6896100" y="2692400"/>
          <p14:tracePt t="4936" x="6889750" y="2692400"/>
          <p14:tracePt t="4949" x="6870700" y="2692400"/>
          <p14:tracePt t="4967" x="6851650" y="2698750"/>
          <p14:tracePt t="4984" x="6845300" y="2698750"/>
          <p14:tracePt t="5001" x="6838950" y="2698750"/>
          <p14:tracePt t="6304" x="6838950" y="2692400"/>
          <p14:tracePt t="6307" x="6845300" y="2673350"/>
          <p14:tracePt t="6317" x="6864350" y="2635250"/>
          <p14:tracePt t="6333" x="6896100" y="2559050"/>
          <p14:tracePt t="6351" x="6934200" y="2495550"/>
          <p14:tracePt t="6367" x="6953250" y="2470150"/>
          <p14:tracePt t="6373" x="6959600" y="2457450"/>
          <p14:tracePt t="6383" x="6965950" y="2438400"/>
          <p14:tracePt t="6400" x="6972300" y="2432050"/>
          <p14:tracePt t="10264" x="6978650" y="2432050"/>
          <p14:tracePt t="10267" x="6959600" y="2432050"/>
          <p14:tracePt t="10271" x="6940550" y="2432050"/>
          <p14:tracePt t="10287" x="6534150" y="2432050"/>
          <p14:tracePt t="10305" x="6032500" y="2457450"/>
          <p14:tracePt t="10321" x="5461000" y="2495550"/>
          <p14:tracePt t="10337" x="4572000" y="2578100"/>
          <p14:tracePt t="10354" x="3619500" y="2673350"/>
          <p14:tracePt t="10371" x="2686050" y="2768600"/>
          <p14:tracePt t="10387" x="1663700" y="2889250"/>
          <p14:tracePt t="10404" x="1016000" y="2940050"/>
          <p14:tracePt t="10421" x="488950" y="2978150"/>
          <p14:tracePt t="10439" x="38100" y="3016250"/>
          <p14:tracePt t="12442" x="133350" y="2774950"/>
          <p14:tracePt t="12446" x="273050" y="2800350"/>
          <p14:tracePt t="12456" x="660400" y="2870200"/>
          <p14:tracePt t="12473" x="1219200" y="2978150"/>
          <p14:tracePt t="12491" x="1784350" y="3143250"/>
          <p14:tracePt t="12506" x="2273300" y="3359150"/>
          <p14:tracePt t="12523" x="2692400" y="3581400"/>
          <p14:tracePt t="12541" x="3098800" y="3810000"/>
          <p14:tracePt t="12545" x="3206750" y="3860800"/>
          <p14:tracePt t="12557" x="3378200" y="3975100"/>
          <p14:tracePt t="12573" x="3479800" y="4076700"/>
          <p14:tracePt t="12577" x="3517900" y="4114800"/>
          <p14:tracePt t="12589" x="3543300" y="4178300"/>
          <p14:tracePt t="12593" x="3543300" y="4191000"/>
          <p14:tracePt t="12606" x="3575050" y="4286250"/>
          <p14:tracePt t="12611" x="3581400" y="4330700"/>
          <p14:tracePt t="12623" x="3600450" y="4413250"/>
          <p14:tracePt t="12639" x="3606800" y="4565650"/>
          <p14:tracePt t="12657" x="3606800" y="4679950"/>
          <p14:tracePt t="12673" x="3619500" y="4806950"/>
          <p14:tracePt t="12679" x="3619500" y="4870450"/>
          <p14:tracePt t="12689" x="3625850" y="4946650"/>
          <p14:tracePt t="12708" x="3632200" y="5073650"/>
          <p14:tracePt t="12723" x="3644900" y="5175250"/>
          <p14:tracePt t="12740" x="3683000" y="5334000"/>
          <p14:tracePt t="12745" x="3708400" y="5391150"/>
          <p14:tracePt t="12757" x="3759200" y="5473700"/>
          <p14:tracePt t="12764" x="3784600" y="5518150"/>
          <p14:tracePt t="12773" x="3816350" y="5575300"/>
          <p14:tracePt t="12775" x="3822700" y="5581650"/>
          <p14:tracePt t="12790" x="3854450" y="5638800"/>
          <p14:tracePt t="12809" x="3898900" y="5721350"/>
          <p14:tracePt t="12813" x="3905250" y="5740400"/>
          <p14:tracePt t="12823" x="3917950" y="5784850"/>
          <p14:tracePt t="12841" x="3930650" y="5835650"/>
          <p14:tracePt t="12846" x="3937000" y="5848350"/>
          <p14:tracePt t="12857" x="3937000" y="5873750"/>
          <p14:tracePt t="12873" x="3949700" y="5924550"/>
          <p14:tracePt t="12890" x="3956050" y="5969000"/>
          <p14:tracePt t="12907" x="3956050" y="6000750"/>
          <p14:tracePt t="12923" x="3956050" y="6019800"/>
          <p14:tracePt t="12927" x="3956050" y="6026150"/>
          <p14:tracePt t="12941" x="3956050" y="6045200"/>
          <p14:tracePt t="12957" x="3956050" y="6057900"/>
          <p14:tracePt t="12973" x="3956050" y="6064250"/>
          <p14:tracePt t="12990" x="3956050" y="6070600"/>
          <p14:tracePt t="13006" x="3956050" y="6076950"/>
          <p14:tracePt t="13023" x="3956050" y="6070600"/>
          <p14:tracePt t="13040" x="3956050" y="6051550"/>
          <p14:tracePt t="13057" x="3975100" y="5962650"/>
          <p14:tracePt t="13075" x="3981450" y="5854700"/>
          <p14:tracePt t="13079" x="3981450" y="5848350"/>
          <p14:tracePt t="13092" x="3981450" y="5803900"/>
          <p14:tracePt t="13095" x="3981450" y="5791200"/>
          <p14:tracePt t="13107" x="3981450" y="5765800"/>
          <p14:tracePt t="13123" x="3975100" y="5715000"/>
          <p14:tracePt t="13128" x="3968750" y="5708650"/>
          <p14:tracePt t="13140" x="3956050" y="5689600"/>
          <p14:tracePt t="13157" x="3924300" y="5664200"/>
          <p14:tracePt t="13175" x="3860800" y="5632450"/>
          <p14:tracePt t="13179" x="3835400" y="5626100"/>
          <p14:tracePt t="13192" x="3803650" y="5613400"/>
          <p14:tracePt t="13207" x="3771900" y="5607050"/>
          <p14:tracePt t="13223" x="3721100" y="5588000"/>
          <p14:tracePt t="13227" x="3708400" y="5581650"/>
          <p14:tracePt t="13241" x="3676650" y="5568950"/>
          <p14:tracePt t="13257" x="3651250" y="5562600"/>
          <p14:tracePt t="13260" x="3638550" y="5556250"/>
          <p14:tracePt t="13275" x="3625850" y="5556250"/>
          <p14:tracePt t="13290" x="3619500" y="5549900"/>
          <p14:tracePt t="13307" x="3613150" y="5549900"/>
          <p14:tracePt t="13324" x="3613150" y="5543550"/>
          <p14:tracePt t="13340" x="3613150" y="5537200"/>
          <p14:tracePt t="13356" x="3613150" y="5524500"/>
          <p14:tracePt t="13373" x="3613150" y="5505450"/>
          <p14:tracePt t="13391" x="3613150" y="5480050"/>
          <p14:tracePt t="13407" x="3613150" y="5467350"/>
          <p14:tracePt t="13414" x="3613150" y="5454650"/>
          <p14:tracePt t="13425" x="3613150" y="5441950"/>
          <p14:tracePt t="13442" x="3606800" y="5422900"/>
          <p14:tracePt t="13447" x="3606800" y="5416550"/>
          <p14:tracePt t="13457" x="3606800" y="5403850"/>
          <p14:tracePt t="13473" x="3600450" y="5397500"/>
          <p14:tracePt t="13491" x="3594100" y="5391150"/>
          <p14:tracePt t="13543" x="3619500" y="5391150"/>
          <p14:tracePt t="13547" x="3644900" y="5391150"/>
          <p14:tracePt t="13559" x="3714750" y="5391150"/>
          <p14:tracePt t="13576" x="3816350" y="5391150"/>
          <p14:tracePt t="13579" x="3841750" y="5391150"/>
          <p14:tracePt t="13592" x="3905250" y="5391150"/>
          <p14:tracePt t="13610" x="3987800" y="5391150"/>
          <p14:tracePt t="13624" x="4038600" y="5391150"/>
          <p14:tracePt t="13641" x="4064000" y="5384800"/>
          <p14:tracePt t="13787" x="4057650" y="5384800"/>
          <p14:tracePt t="13790" x="4057650" y="5391150"/>
          <p14:tracePt t="13798" x="4057650" y="5397500"/>
          <p14:tracePt t="13807" x="4051300" y="5410200"/>
          <p14:tracePt t="13825" x="4038600" y="5435600"/>
          <p14:tracePt t="13829" x="4038600" y="5441950"/>
          <p14:tracePt t="13841" x="4032250" y="5461000"/>
          <p14:tracePt t="13857" x="4032250" y="5492750"/>
          <p14:tracePt t="13875" x="4032250" y="5530850"/>
          <p14:tracePt t="13881" x="4032250" y="5543550"/>
          <p14:tracePt t="13891" x="4025900" y="5556250"/>
          <p14:tracePt t="13897" x="4019550" y="5568950"/>
          <p14:tracePt t="13908" x="4019550" y="5588000"/>
          <p14:tracePt t="13924" x="4019550" y="5619750"/>
          <p14:tracePt t="13941" x="4013200" y="5651500"/>
          <p14:tracePt t="13957" x="4006850" y="5676900"/>
          <p14:tracePt t="13974" x="4000500" y="5695950"/>
          <p14:tracePt t="13991" x="4000500" y="5708650"/>
          <p14:tracePt t="14007" x="4000500" y="5721350"/>
          <p14:tracePt t="14017" x="4000500" y="5727700"/>
          <p14:tracePt t="14041" x="3994150" y="5727700"/>
          <p14:tracePt t="14058" x="3994150" y="5734050"/>
          <p14:tracePt t="14091" x="3994150" y="5740400"/>
          <p14:tracePt t="14108" x="3987800" y="5746750"/>
          <p14:tracePt t="14124" x="3975100" y="5746750"/>
          <p14:tracePt t="14142" x="3962400" y="5753100"/>
          <p14:tracePt t="14158" x="3930650" y="5759450"/>
          <p14:tracePt t="14175" x="3905250" y="5759450"/>
          <p14:tracePt t="14181" x="3886200" y="5765800"/>
          <p14:tracePt t="14192" x="3867150" y="5765800"/>
          <p14:tracePt t="14197" x="3854450" y="5765800"/>
          <p14:tracePt t="14210" x="3822700" y="5765800"/>
          <p14:tracePt t="14225" x="3784600" y="5765800"/>
          <p14:tracePt t="14241" x="3740150" y="5759450"/>
          <p14:tracePt t="14258" x="3702050" y="5746750"/>
          <p14:tracePt t="14262" x="3689350" y="5746750"/>
          <p14:tracePt t="14275" x="3663950" y="5740400"/>
          <p14:tracePt t="14291" x="3644900" y="5740400"/>
          <p14:tracePt t="14296" x="3638550" y="5740400"/>
          <p14:tracePt t="14308" x="3632200" y="5734050"/>
          <p14:tracePt t="14324" x="3619500" y="5727700"/>
          <p14:tracePt t="14343" x="3613150" y="5721350"/>
          <p14:tracePt t="14357" x="3600450" y="5715000"/>
          <p14:tracePt t="14375" x="3587750" y="5702300"/>
          <p14:tracePt t="14391" x="3581400" y="5695950"/>
          <p14:tracePt t="14408" x="3568700" y="5683250"/>
          <p14:tracePt t="14426" x="3562350" y="5676900"/>
          <p14:tracePt t="14441" x="3562350" y="5664200"/>
          <p14:tracePt t="14459" x="3556000" y="5651500"/>
          <p14:tracePt t="14476" x="3556000" y="5638800"/>
          <p14:tracePt t="14491" x="3556000" y="5619750"/>
          <p14:tracePt t="14496" x="3556000" y="5613400"/>
          <p14:tracePt t="14508" x="3556000" y="5600700"/>
          <p14:tracePt t="14525" x="3556000" y="5568950"/>
          <p14:tracePt t="14543" x="3556000" y="5537200"/>
          <p14:tracePt t="14547" x="3562350" y="5524500"/>
          <p14:tracePt t="14560" x="3568700" y="5492750"/>
          <p14:tracePt t="14577" x="3581400" y="5461000"/>
          <p14:tracePt t="14591" x="3587750" y="5435600"/>
          <p14:tracePt t="14609" x="3594100" y="5416550"/>
          <p14:tracePt t="14625" x="3600450" y="5410200"/>
          <p14:tracePt t="14704" x="3606800" y="5410200"/>
          <p14:tracePt t="14717" x="3613150" y="5410200"/>
          <p14:tracePt t="14725" x="3619500" y="5410200"/>
          <p14:tracePt t="14730" x="3638550" y="5410200"/>
          <p14:tracePt t="14741" x="3702050" y="5410200"/>
          <p14:tracePt t="14759" x="3803650" y="5403850"/>
          <p14:tracePt t="14775" x="3873500" y="5403850"/>
          <p14:tracePt t="14779" x="3886200" y="5403850"/>
          <p14:tracePt t="14793" x="3917950" y="5403850"/>
          <p14:tracePt t="14809" x="3937000" y="5403850"/>
          <p14:tracePt t="14825" x="3949700" y="5403850"/>
          <p14:tracePt t="14936" x="3949700" y="5410200"/>
          <p14:tracePt t="14943" x="3949700" y="5416550"/>
          <p14:tracePt t="14950" x="3949700" y="5422900"/>
          <p14:tracePt t="14958" x="3949700" y="5429250"/>
          <p14:tracePt t="14977" x="3949700" y="5454650"/>
          <p14:tracePt t="14993" x="3949700" y="5473700"/>
          <p14:tracePt t="15008" x="3943350" y="5492750"/>
          <p14:tracePt t="15025" x="3937000" y="5505450"/>
          <p14:tracePt t="15031" x="3905250" y="5537200"/>
          <p14:tracePt t="15043" x="3867150" y="5575300"/>
          <p14:tracePt t="15047" x="3848100" y="5588000"/>
          <p14:tracePt t="15059" x="3810000" y="5613400"/>
          <p14:tracePt t="15075" x="3771900" y="5638800"/>
          <p14:tracePt t="15079" x="3765550" y="5645150"/>
          <p14:tracePt t="15092" x="3746500" y="5657850"/>
          <p14:tracePt t="15097" x="3740150" y="5657850"/>
          <p14:tracePt t="15109" x="3727450" y="5664200"/>
          <p14:tracePt t="15125" x="3727450" y="5670550"/>
          <p14:tracePt t="15281" x="3727450" y="5676900"/>
          <p14:tracePt t="15452" x="3746500" y="5676900"/>
          <p14:tracePt t="15455" x="3752850" y="5676900"/>
          <p14:tracePt t="15458" x="3765550" y="5670550"/>
          <p14:tracePt t="15477" x="3848100" y="5645150"/>
          <p14:tracePt t="15494" x="3975100" y="5588000"/>
          <p14:tracePt t="15499" x="4013200" y="5568950"/>
          <p14:tracePt t="15509" x="4064000" y="5530850"/>
          <p14:tracePt t="15525" x="4248150" y="5410200"/>
          <p14:tracePt t="15543" x="4451350" y="5264150"/>
          <p14:tracePt t="15559" x="4679950" y="5086350"/>
          <p14:tracePt t="15577" x="4946650" y="4908550"/>
          <p14:tracePt t="15593" x="5270500" y="4724400"/>
          <p14:tracePt t="15609" x="5702300" y="4521200"/>
          <p14:tracePt t="15615" x="5854700" y="4457700"/>
          <p14:tracePt t="15626" x="6121400" y="4362450"/>
          <p14:tracePt t="15643" x="6559550" y="4203700"/>
          <p14:tracePt t="15659" x="7016750" y="4083050"/>
          <p14:tracePt t="15665" x="7169150" y="4044950"/>
          <p14:tracePt t="15676" x="7397750" y="4000500"/>
          <p14:tracePt t="15693" x="7772400" y="3924300"/>
          <p14:tracePt t="15699" x="7950200" y="3905250"/>
          <p14:tracePt t="15711" x="8153400" y="3867150"/>
          <p14:tracePt t="15728" x="8489950" y="3810000"/>
          <p14:tracePt t="15743" x="8712200" y="3765550"/>
          <p14:tracePt t="15761" x="8953500" y="3714750"/>
          <p14:tracePt t="15777" x="9124950" y="3676650"/>
          <p14:tracePt t="15796" x="9302750" y="3625850"/>
          <p14:tracePt t="15801" x="9347200" y="3613150"/>
          <p14:tracePt t="15809" x="9391650" y="3594100"/>
          <p14:tracePt t="15827" x="9467850" y="3562350"/>
          <p14:tracePt t="15843" x="9499600" y="3536950"/>
          <p14:tracePt t="15861" x="9531350" y="3511550"/>
          <p14:tracePt t="15876" x="9588500" y="3479800"/>
          <p14:tracePt t="15896" x="9645650" y="3448050"/>
          <p14:tracePt t="15909" x="9683750" y="3429000"/>
          <p14:tracePt t="15927" x="9728200" y="3403600"/>
          <p14:tracePt t="15943" x="9766300" y="3384550"/>
          <p14:tracePt t="15960" x="9798050" y="3365500"/>
          <p14:tracePt t="15976" x="9817100" y="3352800"/>
          <p14:tracePt t="15983" x="9823450" y="3340100"/>
          <p14:tracePt t="15993" x="9836150" y="3333750"/>
          <p14:tracePt t="16009" x="9874250" y="3308350"/>
          <p14:tracePt t="16026" x="9912350" y="3289300"/>
          <p14:tracePt t="16030" x="9918700" y="3282950"/>
          <p14:tracePt t="16043" x="9950450" y="3270250"/>
          <p14:tracePt t="16059" x="9988550" y="3244850"/>
          <p14:tracePt t="16076" x="10007600" y="3232150"/>
          <p14:tracePt t="16093" x="10026650" y="3225800"/>
          <p14:tracePt t="16110" x="10045700" y="3219450"/>
          <p14:tracePt t="16127" x="10071100" y="3213100"/>
          <p14:tracePt t="16146" x="10096500" y="3206750"/>
          <p14:tracePt t="16162" x="10102850" y="3206750"/>
          <p14:tracePt t="16176" x="10115550" y="3206750"/>
          <p14:tracePt t="16232" x="10115550" y="3213100"/>
          <p14:tracePt t="16250" x="10109200" y="3213100"/>
          <p14:tracePt t="16257" x="10102850" y="3219450"/>
          <p14:tracePt t="16277" x="10045700" y="3219450"/>
          <p14:tracePt t="16293" x="9982200" y="3219450"/>
          <p14:tracePt t="16310" x="9925050" y="3219450"/>
          <p14:tracePt t="16327" x="9893300" y="3225800"/>
          <p14:tracePt t="16343" x="9861550" y="3225800"/>
          <p14:tracePt t="16360" x="9823450" y="3232150"/>
          <p14:tracePt t="16377" x="9804400" y="3232150"/>
          <p14:tracePt t="16393" x="9785350" y="3238500"/>
          <p14:tracePt t="16410" x="9772650" y="3238500"/>
          <p14:tracePt t="16427" x="9766300" y="3238500"/>
          <p14:tracePt t="16445" x="9759950" y="3238500"/>
          <p14:tracePt t="16461" x="9753600" y="3238500"/>
          <p14:tracePt t="16478" x="9740900" y="3238500"/>
          <p14:tracePt t="16493" x="9728200" y="3244850"/>
          <p14:tracePt t="16510" x="9721850" y="3244850"/>
          <p14:tracePt t="16527" x="9715500" y="3251200"/>
          <p14:tracePt t="16543" x="9715500" y="3257550"/>
          <p14:tracePt t="16577" x="9709150" y="3257550"/>
          <p14:tracePt t="16593" x="9702800" y="3263900"/>
          <p14:tracePt t="16611" x="9702800" y="3270250"/>
          <p14:tracePt t="16615" x="9696450" y="3270250"/>
          <p14:tracePt t="16628" x="9696450" y="3276600"/>
          <p14:tracePt t="16643" x="9696450" y="3282950"/>
          <p14:tracePt t="16717" x="9721850" y="3282950"/>
          <p14:tracePt t="16720" x="9734550" y="3282950"/>
          <p14:tracePt t="16729" x="9772650" y="3282950"/>
          <p14:tracePt t="16744" x="9836150" y="3282950"/>
          <p14:tracePt t="16760" x="9893300" y="3282950"/>
          <p14:tracePt t="16778" x="9931400" y="3282950"/>
          <p14:tracePt t="16794" x="9963150" y="3282950"/>
          <p14:tracePt t="16811" x="10007600" y="3282950"/>
          <p14:tracePt t="16817" x="10020300" y="3282950"/>
          <p14:tracePt t="16827" x="10039350" y="3282950"/>
          <p14:tracePt t="16845" x="10090150" y="3282950"/>
          <p14:tracePt t="16860" x="10121900" y="3282950"/>
          <p14:tracePt t="16866" x="10128250" y="3282950"/>
          <p14:tracePt t="16877" x="10153650" y="3282950"/>
          <p14:tracePt t="16894" x="10198100" y="3282950"/>
          <p14:tracePt t="16910" x="10255250" y="3282950"/>
          <p14:tracePt t="16930" x="10325100" y="3282950"/>
          <p14:tracePt t="16933" x="10337800" y="3282950"/>
          <p14:tracePt t="16944" x="10363200" y="3276600"/>
          <p14:tracePt t="16961" x="10407650" y="3270250"/>
          <p14:tracePt t="16977" x="10452100" y="3263900"/>
          <p14:tracePt t="16995" x="10496550" y="3251200"/>
          <p14:tracePt t="17011" x="10521950" y="3244850"/>
          <p14:tracePt t="17029" x="10553700" y="3225800"/>
          <p14:tracePt t="17046" x="10566400" y="3219450"/>
          <p14:tracePt t="17061" x="10566400" y="3213100"/>
          <p14:tracePt t="17066" x="10572750" y="3206750"/>
          <p14:tracePt t="17079" x="10572750" y="3200400"/>
          <p14:tracePt t="17096" x="10566400" y="3200400"/>
          <p14:tracePt t="17111" x="10547350" y="3194050"/>
          <p14:tracePt t="17118" x="10528300" y="3181350"/>
          <p14:tracePt t="17134" x="10490200" y="3181350"/>
          <p14:tracePt t="17145" x="10452100" y="3175000"/>
          <p14:tracePt t="17161" x="10369550" y="3175000"/>
          <p14:tracePt t="17179" x="10274300" y="3175000"/>
          <p14:tracePt t="17183" x="10229850" y="3175000"/>
          <p14:tracePt t="17185" x="10217150" y="3175000"/>
          <p14:tracePt t="17196" x="10153650" y="3175000"/>
          <p14:tracePt t="17211" x="10071100" y="3187700"/>
          <p14:tracePt t="17218" x="10039350" y="3187700"/>
          <p14:tracePt t="17227" x="10001250" y="3194050"/>
          <p14:tracePt t="17245" x="9963150" y="3194050"/>
          <p14:tracePt t="17262" x="9950450" y="3194050"/>
          <p14:tracePt t="17277" x="9937750" y="3194050"/>
          <p14:tracePt t="17283" x="9937750" y="3200400"/>
          <p14:tracePt t="17295" x="9925050" y="3200400"/>
          <p14:tracePt t="17311" x="9925050" y="3206750"/>
          <p14:tracePt t="17405" x="9785350" y="3244850"/>
          <p14:tracePt t="17413" x="9747250" y="3244850"/>
          <p14:tracePt t="17427" x="9690100" y="3257550"/>
          <p14:tracePt t="17447" x="9639300" y="3257550"/>
          <p14:tracePt t="17463" x="9613900" y="3257550"/>
          <p14:tracePt t="17480" x="9588500" y="3257550"/>
          <p14:tracePt t="17494" x="9588500" y="3263900"/>
          <p14:tracePt t="17821" x="9588500" y="3270250"/>
          <p14:tracePt t="17830" x="9594850" y="3276600"/>
          <p14:tracePt t="17834" x="9601200" y="3282950"/>
          <p14:tracePt t="17845" x="9613900" y="3289300"/>
          <p14:tracePt t="17861" x="9639300" y="3302000"/>
          <p14:tracePt t="17878" x="9671050" y="3314700"/>
          <p14:tracePt t="17895" x="9702800" y="3333750"/>
          <p14:tracePt t="17913" x="9728200" y="3352800"/>
          <p14:tracePt t="17930" x="9740900" y="3365500"/>
          <p14:tracePt t="17947" x="9759950" y="3371850"/>
          <p14:tracePt t="17961" x="9766300" y="3384550"/>
          <p14:tracePt t="17979" x="9779000" y="3397250"/>
          <p14:tracePt t="17995" x="9785350" y="3403600"/>
          <p14:tracePt t="18028" x="9785350" y="3409950"/>
          <p14:tracePt t="18062" x="9785350" y="3416300"/>
          <p14:tracePt t="18392" x="9785350" y="3422650"/>
          <p14:tracePt t="18415" x="9791700" y="3422650"/>
          <p14:tracePt t="18686" x="9791700" y="3429000"/>
          <p14:tracePt t="18698" x="9791700" y="3435350"/>
          <p14:tracePt t="18733" x="9785350" y="3441700"/>
          <p14:tracePt t="18738" x="9779000" y="3441700"/>
          <p14:tracePt t="18751" x="9772650" y="3448050"/>
          <p14:tracePt t="18763" x="9759950" y="3448050"/>
          <p14:tracePt t="18797" x="9753600" y="3454400"/>
          <p14:tracePt t="18956" x="9753600" y="3460750"/>
          <p14:tracePt t="18973" x="9753600" y="3467100"/>
          <p14:tracePt t="18985" x="9759950" y="3473450"/>
          <p14:tracePt t="18996" x="9766300" y="3479800"/>
          <p14:tracePt t="19000" x="9766300" y="3486150"/>
          <p14:tracePt t="19012" x="9772650" y="3492500"/>
          <p14:tracePt t="19030" x="9785350" y="3498850"/>
          <p14:tracePt t="19046" x="9791700" y="3505200"/>
          <p14:tracePt t="19063" x="9791700" y="3511550"/>
          <p14:tracePt t="19079" x="9798050" y="3517900"/>
          <p14:tracePt t="19096" x="9804400" y="3524250"/>
          <p14:tracePt t="19101" x="9810750" y="3524250"/>
          <p14:tracePt t="19112" x="9810750" y="3536950"/>
          <p14:tracePt t="19187" x="9810750" y="3543300"/>
          <p14:tracePt t="19286" x="9810750" y="3549650"/>
          <p14:tracePt t="19298" x="9817100" y="3549650"/>
          <p14:tracePt t="19310" x="9817100" y="3556000"/>
          <p14:tracePt t="19321" x="9817100" y="3562350"/>
          <p14:tracePt t="19517" x="9817100" y="3568700"/>
          <p14:tracePt t="19542" x="9817100" y="3575050"/>
          <p14:tracePt t="19567" x="9817100" y="3581400"/>
          <p14:tracePt t="19579" x="9817100" y="3587750"/>
          <p14:tracePt t="19628" x="9823450" y="3594100"/>
          <p14:tracePt t="19641" x="9836150" y="3594100"/>
          <p14:tracePt t="19663" x="9855200" y="3600450"/>
          <p14:tracePt t="19681" x="9886950" y="3606800"/>
          <p14:tracePt t="19697" x="9912350" y="3613150"/>
          <p14:tracePt t="19713" x="9937750" y="3619500"/>
          <p14:tracePt t="19719" x="9944100" y="3619500"/>
          <p14:tracePt t="19730" x="9963150" y="3619500"/>
          <p14:tracePt t="19735" x="9969500" y="3619500"/>
          <p14:tracePt t="19747" x="9982200" y="3619500"/>
          <p14:tracePt t="19763" x="10001250" y="3619500"/>
          <p14:tracePt t="19780" x="10013950" y="3619500"/>
          <p14:tracePt t="19797" x="10020300" y="3619500"/>
          <p14:tracePt t="19813" x="10039350" y="3619500"/>
          <p14:tracePt t="19831" x="10052050" y="3619500"/>
          <p14:tracePt t="19847" x="10071100" y="3606800"/>
          <p14:tracePt t="19853" x="10077450" y="3606800"/>
          <p14:tracePt t="19863" x="10090150" y="3606800"/>
          <p14:tracePt t="19869" x="10102850" y="3606800"/>
          <p14:tracePt t="19880" x="10115550" y="3600450"/>
          <p14:tracePt t="19885" x="10121900" y="3600450"/>
          <p14:tracePt t="19897" x="10140950" y="3600450"/>
          <p14:tracePt t="19902" x="10147300" y="3600450"/>
          <p14:tracePt t="19913" x="10172700" y="3600450"/>
          <p14:tracePt t="19930" x="10210800" y="3600450"/>
          <p14:tracePt t="19947" x="10267950" y="3600450"/>
          <p14:tracePt t="19954" x="10299700" y="3600450"/>
          <p14:tracePt t="19963" x="10344150" y="3600450"/>
          <p14:tracePt t="19965" x="10356850" y="3600450"/>
          <p14:tracePt t="19981" x="10426700" y="3600450"/>
          <p14:tracePt t="19986" x="10471150" y="3600450"/>
          <p14:tracePt t="19997" x="10509250" y="3600450"/>
          <p14:tracePt t="20015" x="10598150" y="3600450"/>
          <p14:tracePt t="20021" x="10629900" y="3600450"/>
          <p14:tracePt t="20030" x="10661650" y="3600450"/>
          <p14:tracePt t="20033" x="10680700" y="3600450"/>
          <p14:tracePt t="20047" x="10718800" y="3600450"/>
          <p14:tracePt t="20067" x="10788650" y="3600450"/>
          <p14:tracePt t="20081" x="10807700" y="3600450"/>
          <p14:tracePt t="20097" x="10820400" y="3600450"/>
          <p14:tracePt t="20115" x="10833100" y="3600450"/>
          <p14:tracePt t="20130" x="10839450" y="3600450"/>
          <p14:tracePt t="20471" x="10839450" y="3594100"/>
          <p14:tracePt t="20477" x="10833100" y="3594100"/>
          <p14:tracePt t="20484" x="10826750" y="3587750"/>
          <p14:tracePt t="20497" x="10820400" y="3581400"/>
          <p14:tracePt t="20515" x="10814050" y="3568700"/>
          <p14:tracePt t="20531" x="10814050" y="3556000"/>
          <p14:tracePt t="20547" x="10807700" y="3536950"/>
          <p14:tracePt t="20565" x="10807700" y="3530600"/>
          <p14:tracePt t="20973" x="10801350" y="3530600"/>
          <p14:tracePt t="20992" x="10795000" y="3530600"/>
          <p14:tracePt t="20999" x="10795000" y="3524250"/>
          <p14:tracePt t="21005" x="10788650" y="3524250"/>
          <p14:tracePt t="21023" x="10782300" y="3517900"/>
          <p14:tracePt t="21048" x="10775950" y="3517900"/>
          <p14:tracePt t="21978" x="10769600" y="3524250"/>
          <p14:tracePt t="21990" x="10769600" y="3530600"/>
          <p14:tracePt t="22004" x="10769600" y="3536950"/>
          <p14:tracePt t="22009" x="10769600" y="3543300"/>
          <p14:tracePt t="22015" x="10769600" y="3549650"/>
          <p14:tracePt t="22032" x="10763250" y="3562350"/>
          <p14:tracePt t="22050" x="10756900" y="3575050"/>
          <p14:tracePt t="22067" x="10756900" y="3581400"/>
          <p14:tracePt t="22082" x="10756900" y="3587750"/>
          <p14:tracePt t="22371" x="10718800" y="3587750"/>
          <p14:tracePt t="22374" x="10699750" y="3587750"/>
          <p14:tracePt t="22383" x="10623550" y="3587750"/>
          <p14:tracePt t="22402" x="10255250" y="3587750"/>
          <p14:tracePt t="22416" x="9944100" y="3587750"/>
          <p14:tracePt t="22437" x="9271000" y="3587750"/>
          <p14:tracePt t="22449" x="8940800" y="3600450"/>
          <p14:tracePt t="22467" x="8534400" y="3613150"/>
          <p14:tracePt t="22483" x="8210550" y="3613150"/>
          <p14:tracePt t="22499" x="7893050" y="3613150"/>
          <p14:tracePt t="22505" x="7816850" y="3613150"/>
          <p14:tracePt t="22516" x="7715250" y="3613150"/>
          <p14:tracePt t="22534" x="7626350" y="3613150"/>
          <p14:tracePt t="22549" x="7588250" y="3613150"/>
          <p14:tracePt t="22566" x="7550150" y="3613150"/>
          <p14:tracePt t="22583" x="7442200" y="3632200"/>
          <p14:tracePt t="22599" x="6997700" y="3657600"/>
          <p14:tracePt t="22617" x="6534150" y="3663950"/>
          <p14:tracePt t="22633" x="5759450" y="3663950"/>
          <p14:tracePt t="22639" x="5289550" y="3663950"/>
          <p14:tracePt t="22649" x="4546600" y="3663950"/>
          <p14:tracePt t="22666" x="2565400" y="3625850"/>
          <p14:tracePt t="22686" x="730250" y="351155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7|10.7"/>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AdornVTI">
  <a:themeElements>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10.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11.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2.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3.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4.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5.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6.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7.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8.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9.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741</TotalTime>
  <Words>1731</Words>
  <Application>Microsoft Office PowerPoint</Application>
  <PresentationFormat>Panorámica</PresentationFormat>
  <Paragraphs>107</Paragraphs>
  <Slides>13</Slides>
  <Notes>11</Notes>
  <HiddenSlides>0</HiddenSlides>
  <MMClips>14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Arial Narrow</vt:lpstr>
      <vt:lpstr>Bembo</vt:lpstr>
      <vt:lpstr>Calibri</vt:lpstr>
      <vt:lpstr>Cambria Math</vt:lpstr>
      <vt:lpstr>AdornVTI</vt:lpstr>
      <vt:lpstr>Algoritmo Q-Learning Aplicado a un ejemplo de juguete</vt:lpstr>
      <vt:lpstr>¿Qué es el Q-Learning? </vt:lpstr>
      <vt:lpstr>Ejemplo del Laberinto </vt:lpstr>
      <vt:lpstr>Dilema Exploración-Explotación </vt:lpstr>
      <vt:lpstr>Definición de estados y acciones </vt:lpstr>
      <vt:lpstr>Cómo se actualizan los Q-valores </vt:lpstr>
      <vt:lpstr>Presentación de PowerPoint</vt:lpstr>
      <vt:lpstr>Funcionamiento </vt:lpstr>
      <vt:lpstr>Resultados </vt:lpstr>
      <vt:lpstr>Resultados </vt:lpstr>
      <vt:lpstr>Resultados </vt:lpstr>
      <vt:lpstr>Resultados </vt:lpstr>
      <vt:lpstr>Problemas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 Q-Learning Aplicado a un ejemplo de juguete</dc:title>
  <dc:creator>Alberto Fernandez Merchan</dc:creator>
  <cp:lastModifiedBy>Alberto</cp:lastModifiedBy>
  <cp:revision>2</cp:revision>
  <dcterms:created xsi:type="dcterms:W3CDTF">2022-12-19T11:48:57Z</dcterms:created>
  <dcterms:modified xsi:type="dcterms:W3CDTF">2022-12-20T21:24:16Z</dcterms:modified>
</cp:coreProperties>
</file>